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ileron Heavy" panose="020B0604020202020204" charset="0"/>
      <p:regular r:id="rId19"/>
    </p:embeddedFont>
    <p:embeddedFont>
      <p:font typeface="Aileron Heavy Bold" panose="020B0604020202020204" charset="0"/>
      <p:regular r:id="rId20"/>
    </p:embeddedFont>
    <p:embeddedFont>
      <p:font typeface="Aileron Regular" panose="020B0604020202020204" charset="0"/>
      <p:regular r:id="rId21"/>
    </p:embeddedFont>
    <p:embeddedFont>
      <p:font typeface="Aileron Regular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6D89D-4EFD-4FBE-B183-8BEBAD8AEB0C}" v="6" dt="2023-02-16T23:27:55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ar Gani" userId="3a27b481e75482ed" providerId="LiveId" clId="{9A66D89D-4EFD-4FBE-B183-8BEBAD8AEB0C}"/>
    <pc:docChg chg="undo custSel modSld">
      <pc:chgData name="Umar Gani" userId="3a27b481e75482ed" providerId="LiveId" clId="{9A66D89D-4EFD-4FBE-B183-8BEBAD8AEB0C}" dt="2023-02-16T23:33:41.519" v="280" actId="20577"/>
      <pc:docMkLst>
        <pc:docMk/>
      </pc:docMkLst>
      <pc:sldChg chg="delSp modSp mod">
        <pc:chgData name="Umar Gani" userId="3a27b481e75482ed" providerId="LiveId" clId="{9A66D89D-4EFD-4FBE-B183-8BEBAD8AEB0C}" dt="2023-02-16T23:25:49.274" v="125"/>
        <pc:sldMkLst>
          <pc:docMk/>
          <pc:sldMk cId="0" sldId="256"/>
        </pc:sldMkLst>
        <pc:spChg chg="mod topLvl">
          <ac:chgData name="Umar Gani" userId="3a27b481e75482ed" providerId="LiveId" clId="{9A66D89D-4EFD-4FBE-B183-8BEBAD8AEB0C}" dt="2023-02-16T23:17:32.599" v="11" actId="1038"/>
          <ac:spMkLst>
            <pc:docMk/>
            <pc:sldMk cId="0" sldId="256"/>
            <ac:spMk id="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38.895" v="12" actId="1038"/>
          <ac:spMkLst>
            <pc:docMk/>
            <pc:sldMk cId="0" sldId="256"/>
            <ac:spMk id="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0:14.152" v="93" actId="20577"/>
          <ac:spMkLst>
            <pc:docMk/>
            <pc:sldMk cId="0" sldId="256"/>
            <ac:spMk id="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1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9:19.112" v="66" actId="1037"/>
          <ac:spMkLst>
            <pc:docMk/>
            <pc:sldMk cId="0" sldId="256"/>
            <ac:spMk id="1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1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9:59.756" v="81" actId="1038"/>
          <ac:spMkLst>
            <pc:docMk/>
            <pc:sldMk cId="0" sldId="256"/>
            <ac:spMk id="15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1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8:55.455" v="56" actId="1038"/>
          <ac:spMkLst>
            <pc:docMk/>
            <pc:sldMk cId="0" sldId="256"/>
            <ac:spMk id="1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51.856" v="23" actId="1076"/>
          <ac:spMkLst>
            <pc:docMk/>
            <pc:sldMk cId="0" sldId="256"/>
            <ac:spMk id="2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8:01.803" v="34" actId="1038"/>
          <ac:spMkLst>
            <pc:docMk/>
            <pc:sldMk cId="0" sldId="256"/>
            <ac:spMk id="2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2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47.826" v="22" actId="1038"/>
          <ac:spMkLst>
            <pc:docMk/>
            <pc:sldMk cId="0" sldId="256"/>
            <ac:spMk id="2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2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9:34.719" v="71" actId="20577"/>
          <ac:spMkLst>
            <pc:docMk/>
            <pc:sldMk cId="0" sldId="256"/>
            <ac:spMk id="2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2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8:15.716" v="37" actId="1038"/>
          <ac:spMkLst>
            <pc:docMk/>
            <pc:sldMk cId="0" sldId="256"/>
            <ac:spMk id="3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3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0:03.841" v="86" actId="1038"/>
          <ac:spMkLst>
            <pc:docMk/>
            <pc:sldMk cId="0" sldId="256"/>
            <ac:spMk id="3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35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9:06.610" v="58" actId="1038"/>
          <ac:spMkLst>
            <pc:docMk/>
            <pc:sldMk cId="0" sldId="256"/>
            <ac:spMk id="3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3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9:47.280" v="77" actId="1037"/>
          <ac:spMkLst>
            <pc:docMk/>
            <pc:sldMk cId="0" sldId="256"/>
            <ac:spMk id="3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4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8:49.661" v="52" actId="1037"/>
          <ac:spMkLst>
            <pc:docMk/>
            <pc:sldMk cId="0" sldId="256"/>
            <ac:spMk id="4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4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4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4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5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5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5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5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5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6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6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6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53.440" v="24" actId="1076"/>
          <ac:spMkLst>
            <pc:docMk/>
            <pc:sldMk cId="0" sldId="256"/>
            <ac:spMk id="6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17:22.945" v="0" actId="165"/>
          <ac:spMkLst>
            <pc:docMk/>
            <pc:sldMk cId="0" sldId="256"/>
            <ac:spMk id="6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5:49.274" v="125"/>
          <ac:spMkLst>
            <pc:docMk/>
            <pc:sldMk cId="0" sldId="256"/>
            <ac:spMk id="69" creationId="{00000000-0000-0000-0000-000000000000}"/>
          </ac:spMkLst>
        </pc:s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10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1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16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22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2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28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3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34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3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40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4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4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4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4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5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5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5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5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5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6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6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6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17:22.945" v="0" actId="165"/>
          <ac:grpSpMkLst>
            <pc:docMk/>
            <pc:sldMk cId="0" sldId="256"/>
            <ac:grpSpMk id="67" creationId="{00000000-0000-0000-0000-000000000000}"/>
          </ac:grpSpMkLst>
        </pc:grpChg>
      </pc:sldChg>
      <pc:sldChg chg="modSp mod">
        <pc:chgData name="Umar Gani" userId="3a27b481e75482ed" providerId="LiveId" clId="{9A66D89D-4EFD-4FBE-B183-8BEBAD8AEB0C}" dt="2023-02-16T23:26:02.107" v="126" actId="20577"/>
        <pc:sldMkLst>
          <pc:docMk/>
          <pc:sldMk cId="0" sldId="257"/>
        </pc:sldMkLst>
        <pc:spChg chg="mod">
          <ac:chgData name="Umar Gani" userId="3a27b481e75482ed" providerId="LiveId" clId="{9A66D89D-4EFD-4FBE-B183-8BEBAD8AEB0C}" dt="2023-02-16T23:26:02.107" v="126" actId="205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57"/>
            <ac:spMk id="45" creationId="{00000000-0000-0000-0000-000000000000}"/>
          </ac:spMkLst>
        </pc:spChg>
      </pc:sldChg>
      <pc:sldChg chg="delSp modSp mod">
        <pc:chgData name="Umar Gani" userId="3a27b481e75482ed" providerId="LiveId" clId="{9A66D89D-4EFD-4FBE-B183-8BEBAD8AEB0C}" dt="2023-02-16T23:27:26.014" v="146" actId="14100"/>
        <pc:sldMkLst>
          <pc:docMk/>
          <pc:sldMk cId="0" sldId="258"/>
        </pc:sldMkLst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53.338" v="137" actId="14100"/>
          <ac:spMkLst>
            <pc:docMk/>
            <pc:sldMk cId="0" sldId="258"/>
            <ac:spMk id="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24.052" v="129" actId="14100"/>
          <ac:spMkLst>
            <pc:docMk/>
            <pc:sldMk cId="0" sldId="258"/>
            <ac:spMk id="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43.402" v="134" actId="14100"/>
          <ac:spMkLst>
            <pc:docMk/>
            <pc:sldMk cId="0" sldId="258"/>
            <ac:spMk id="1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1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32.645" v="131" actId="14100"/>
          <ac:spMkLst>
            <pc:docMk/>
            <pc:sldMk cId="0" sldId="258"/>
            <ac:spMk id="1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15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04.634" v="140" actId="14100"/>
          <ac:spMkLst>
            <pc:docMk/>
            <pc:sldMk cId="0" sldId="258"/>
            <ac:spMk id="1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1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50.297" v="136" actId="14100"/>
          <ac:spMkLst>
            <pc:docMk/>
            <pc:sldMk cId="0" sldId="258"/>
            <ac:spMk id="1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2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46.282" v="135" actId="14100"/>
          <ac:spMkLst>
            <pc:docMk/>
            <pc:sldMk cId="0" sldId="258"/>
            <ac:spMk id="2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2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25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2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2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3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3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3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26.014" v="146" actId="14100"/>
          <ac:spMkLst>
            <pc:docMk/>
            <pc:sldMk cId="0" sldId="258"/>
            <ac:spMk id="3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3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16.066" v="143" actId="14100"/>
          <ac:spMkLst>
            <pc:docMk/>
            <pc:sldMk cId="0" sldId="258"/>
            <ac:spMk id="3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3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4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6:16.721" v="127" actId="165"/>
          <ac:spMkLst>
            <pc:docMk/>
            <pc:sldMk cId="0" sldId="258"/>
            <ac:spMk id="42" creationId="{00000000-0000-0000-0000-000000000000}"/>
          </ac:spMkLst>
        </pc:spChg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58"/>
            <ac:spMk id="45" creationId="{00000000-0000-0000-0000-000000000000}"/>
          </ac:spMkLst>
        </pc:s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14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1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20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2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26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2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32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3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38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6:16.721" v="127" actId="165"/>
          <ac:grpSpMkLst>
            <pc:docMk/>
            <pc:sldMk cId="0" sldId="258"/>
            <ac:grpSpMk id="41" creationId="{00000000-0000-0000-0000-000000000000}"/>
          </ac:grpSpMkLst>
        </pc:grpChg>
      </pc:sldChg>
      <pc:sldChg chg="modSp">
        <pc:chgData name="Umar Gani" userId="3a27b481e75482ed" providerId="LiveId" clId="{9A66D89D-4EFD-4FBE-B183-8BEBAD8AEB0C}" dt="2023-02-16T23:25:49.274" v="125"/>
        <pc:sldMkLst>
          <pc:docMk/>
          <pc:sldMk cId="0" sldId="259"/>
        </pc:sldMkLst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59"/>
            <ac:spMk id="6" creationId="{00000000-0000-0000-0000-000000000000}"/>
          </ac:spMkLst>
        </pc:spChg>
      </pc:sldChg>
      <pc:sldChg chg="modSp">
        <pc:chgData name="Umar Gani" userId="3a27b481e75482ed" providerId="LiveId" clId="{9A66D89D-4EFD-4FBE-B183-8BEBAD8AEB0C}" dt="2023-02-16T23:25:49.274" v="125"/>
        <pc:sldMkLst>
          <pc:docMk/>
          <pc:sldMk cId="0" sldId="260"/>
        </pc:sldMkLst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60"/>
            <ac:spMk id="4" creationId="{00000000-0000-0000-0000-000000000000}"/>
          </ac:spMkLst>
        </pc:spChg>
      </pc:sldChg>
      <pc:sldChg chg="delSp modSp mod">
        <pc:chgData name="Umar Gani" userId="3a27b481e75482ed" providerId="LiveId" clId="{9A66D89D-4EFD-4FBE-B183-8BEBAD8AEB0C}" dt="2023-02-16T23:32:33.476" v="256" actId="1037"/>
        <pc:sldMkLst>
          <pc:docMk/>
          <pc:sldMk cId="0" sldId="261"/>
        </pc:sldMkLst>
        <pc:spChg chg="mod topLvl">
          <ac:chgData name="Umar Gani" userId="3a27b481e75482ed" providerId="LiveId" clId="{9A66D89D-4EFD-4FBE-B183-8BEBAD8AEB0C}" dt="2023-02-16T23:30:22.989" v="221" actId="1037"/>
          <ac:spMkLst>
            <pc:docMk/>
            <pc:sldMk cId="0" sldId="261"/>
            <ac:spMk id="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0:32.004" v="224" actId="14100"/>
          <ac:spMkLst>
            <pc:docMk/>
            <pc:sldMk cId="0" sldId="261"/>
            <ac:spMk id="5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9:15.942" v="186" actId="1037"/>
          <ac:spMkLst>
            <pc:docMk/>
            <pc:sldMk cId="0" sldId="261"/>
            <ac:spMk id="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1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0:00.603" v="209" actId="1038"/>
          <ac:spMkLst>
            <pc:docMk/>
            <pc:sldMk cId="0" sldId="261"/>
            <ac:spMk id="1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1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8:59.711" v="163" actId="1038"/>
          <ac:spMkLst>
            <pc:docMk/>
            <pc:sldMk cId="0" sldId="261"/>
            <ac:spMk id="1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9:46.147" v="199" actId="14100"/>
          <ac:spMkLst>
            <pc:docMk/>
            <pc:sldMk cId="0" sldId="261"/>
            <ac:spMk id="1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9:54.336" v="205" actId="1037"/>
          <ac:spMkLst>
            <pc:docMk/>
            <pc:sldMk cId="0" sldId="261"/>
            <ac:spMk id="1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9:21.912" v="188" actId="14100"/>
          <ac:spMkLst>
            <pc:docMk/>
            <pc:sldMk cId="0" sldId="261"/>
            <ac:spMk id="1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9:30.929" v="194" actId="1038"/>
          <ac:spMkLst>
            <pc:docMk/>
            <pc:sldMk cId="0" sldId="261"/>
            <ac:spMk id="2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2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2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2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2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1:54.375" v="244" actId="1037"/>
          <ac:spMkLst>
            <pc:docMk/>
            <pc:sldMk cId="0" sldId="261"/>
            <ac:spMk id="3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1:57.348" v="245" actId="1038"/>
          <ac:spMkLst>
            <pc:docMk/>
            <pc:sldMk cId="0" sldId="261"/>
            <ac:spMk id="3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2:33.476" v="256" actId="1037"/>
          <ac:spMkLst>
            <pc:docMk/>
            <pc:sldMk cId="0" sldId="261"/>
            <ac:spMk id="3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2:28.687" v="255" actId="1038"/>
          <ac:spMkLst>
            <pc:docMk/>
            <pc:sldMk cId="0" sldId="261"/>
            <ac:spMk id="3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3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1:30.601" v="240" actId="14100"/>
          <ac:spMkLst>
            <pc:docMk/>
            <pc:sldMk cId="0" sldId="261"/>
            <ac:spMk id="3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1:35.620" v="241" actId="1038"/>
          <ac:spMkLst>
            <pc:docMk/>
            <pc:sldMk cId="0" sldId="261"/>
            <ac:spMk id="3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41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9:40.777" v="197" actId="1038"/>
          <ac:spMkLst>
            <pc:docMk/>
            <pc:sldMk cId="0" sldId="261"/>
            <ac:spMk id="4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4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4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8:49.846" v="161" actId="1076"/>
          <ac:spMkLst>
            <pc:docMk/>
            <pc:sldMk cId="0" sldId="261"/>
            <ac:spMk id="48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5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5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54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0:44.593" v="225" actId="1037"/>
          <ac:spMkLst>
            <pc:docMk/>
            <pc:sldMk cId="0" sldId="261"/>
            <ac:spMk id="56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0:51.994" v="227" actId="14100"/>
          <ac:spMkLst>
            <pc:docMk/>
            <pc:sldMk cId="0" sldId="261"/>
            <ac:spMk id="5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1:39.487" v="242" actId="1037"/>
          <ac:spMkLst>
            <pc:docMk/>
            <pc:sldMk cId="0" sldId="261"/>
            <ac:spMk id="5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31:04.653" v="229" actId="1037"/>
          <ac:spMkLst>
            <pc:docMk/>
            <pc:sldMk cId="0" sldId="261"/>
            <ac:spMk id="60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62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8:05.267" v="149" actId="1076"/>
          <ac:spMkLst>
            <pc:docMk/>
            <pc:sldMk cId="0" sldId="261"/>
            <ac:spMk id="63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65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67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69" creationId="{00000000-0000-0000-0000-000000000000}"/>
          </ac:spMkLst>
        </pc:spChg>
        <pc:spChg chg="mod topLvl">
          <ac:chgData name="Umar Gani" userId="3a27b481e75482ed" providerId="LiveId" clId="{9A66D89D-4EFD-4FBE-B183-8BEBAD8AEB0C}" dt="2023-02-16T23:27:55.539" v="147" actId="165"/>
          <ac:spMkLst>
            <pc:docMk/>
            <pc:sldMk cId="0" sldId="261"/>
            <ac:spMk id="70" creationId="{00000000-0000-0000-0000-000000000000}"/>
          </ac:spMkLst>
        </pc:s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6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12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1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18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2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2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2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2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2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32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3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3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40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4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4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47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49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5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53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55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58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61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64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66" creationId="{00000000-0000-0000-0000-000000000000}"/>
          </ac:grpSpMkLst>
        </pc:grpChg>
        <pc:grpChg chg="del">
          <ac:chgData name="Umar Gani" userId="3a27b481e75482ed" providerId="LiveId" clId="{9A66D89D-4EFD-4FBE-B183-8BEBAD8AEB0C}" dt="2023-02-16T23:27:55.539" v="147" actId="165"/>
          <ac:grpSpMkLst>
            <pc:docMk/>
            <pc:sldMk cId="0" sldId="261"/>
            <ac:grpSpMk id="68" creationId="{00000000-0000-0000-0000-000000000000}"/>
          </ac:grpSpMkLst>
        </pc:grpChg>
      </pc:sldChg>
      <pc:sldChg chg="modSp">
        <pc:chgData name="Umar Gani" userId="3a27b481e75482ed" providerId="LiveId" clId="{9A66D89D-4EFD-4FBE-B183-8BEBAD8AEB0C}" dt="2023-02-16T23:25:49.274" v="125"/>
        <pc:sldMkLst>
          <pc:docMk/>
          <pc:sldMk cId="0" sldId="262"/>
        </pc:sldMkLst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62"/>
            <ac:spMk id="4" creationId="{00000000-0000-0000-0000-000000000000}"/>
          </ac:spMkLst>
        </pc:spChg>
      </pc:sldChg>
      <pc:sldChg chg="modSp">
        <pc:chgData name="Umar Gani" userId="3a27b481e75482ed" providerId="LiveId" clId="{9A66D89D-4EFD-4FBE-B183-8BEBAD8AEB0C}" dt="2023-02-16T23:25:49.274" v="125"/>
        <pc:sldMkLst>
          <pc:docMk/>
          <pc:sldMk cId="0" sldId="263"/>
        </pc:sldMkLst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63"/>
            <ac:spMk id="6" creationId="{00000000-0000-0000-0000-000000000000}"/>
          </ac:spMkLst>
        </pc:spChg>
      </pc:sldChg>
      <pc:sldChg chg="modSp">
        <pc:chgData name="Umar Gani" userId="3a27b481e75482ed" providerId="LiveId" clId="{9A66D89D-4EFD-4FBE-B183-8BEBAD8AEB0C}" dt="2023-02-16T23:25:49.274" v="125"/>
        <pc:sldMkLst>
          <pc:docMk/>
          <pc:sldMk cId="0" sldId="264"/>
        </pc:sldMkLst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64"/>
            <ac:spMk id="18" creationId="{00000000-0000-0000-0000-000000000000}"/>
          </ac:spMkLst>
        </pc:spChg>
        <pc:spChg chg="mod">
          <ac:chgData name="Umar Gani" userId="3a27b481e75482ed" providerId="LiveId" clId="{9A66D89D-4EFD-4FBE-B183-8BEBAD8AEB0C}" dt="2023-02-16T23:25:49.274" v="125"/>
          <ac:spMkLst>
            <pc:docMk/>
            <pc:sldMk cId="0" sldId="264"/>
            <ac:spMk id="19" creationId="{00000000-0000-0000-0000-000000000000}"/>
          </ac:spMkLst>
        </pc:spChg>
        <pc:grpChg chg="mod">
          <ac:chgData name="Umar Gani" userId="3a27b481e75482ed" providerId="LiveId" clId="{9A66D89D-4EFD-4FBE-B183-8BEBAD8AEB0C}" dt="2023-02-16T23:25:49.274" v="125"/>
          <ac:grpSpMkLst>
            <pc:docMk/>
            <pc:sldMk cId="0" sldId="264"/>
            <ac:grpSpMk id="17" creationId="{00000000-0000-0000-0000-000000000000}"/>
          </ac:grpSpMkLst>
        </pc:grpChg>
      </pc:sldChg>
      <pc:sldChg chg="modSp mod">
        <pc:chgData name="Umar Gani" userId="3a27b481e75482ed" providerId="LiveId" clId="{9A66D89D-4EFD-4FBE-B183-8BEBAD8AEB0C}" dt="2023-02-16T23:33:41.519" v="280" actId="20577"/>
        <pc:sldMkLst>
          <pc:docMk/>
          <pc:sldMk cId="0" sldId="268"/>
        </pc:sldMkLst>
        <pc:spChg chg="mod">
          <ac:chgData name="Umar Gani" userId="3a27b481e75482ed" providerId="LiveId" clId="{9A66D89D-4EFD-4FBE-B183-8BEBAD8AEB0C}" dt="2023-02-16T23:33:41.519" v="280" actId="20577"/>
          <ac:spMkLst>
            <pc:docMk/>
            <pc:sldMk cId="0" sldId="268"/>
            <ac:spMk id="21" creationId="{00000000-0000-0000-0000-000000000000}"/>
          </ac:spMkLst>
        </pc:spChg>
      </pc:sldChg>
      <pc:sldChg chg="modSp mod">
        <pc:chgData name="Umar Gani" userId="3a27b481e75482ed" providerId="LiveId" clId="{9A66D89D-4EFD-4FBE-B183-8BEBAD8AEB0C}" dt="2023-02-16T23:23:22.339" v="122" actId="14100"/>
        <pc:sldMkLst>
          <pc:docMk/>
          <pc:sldMk cId="0" sldId="269"/>
        </pc:sldMkLst>
        <pc:spChg chg="mod">
          <ac:chgData name="Umar Gani" userId="3a27b481e75482ed" providerId="LiveId" clId="{9A66D89D-4EFD-4FBE-B183-8BEBAD8AEB0C}" dt="2023-02-16T23:23:00.663" v="117" actId="14100"/>
          <ac:spMkLst>
            <pc:docMk/>
            <pc:sldMk cId="0" sldId="269"/>
            <ac:spMk id="4" creationId="{00000000-0000-0000-0000-000000000000}"/>
          </ac:spMkLst>
        </pc:spChg>
        <pc:spChg chg="mod">
          <ac:chgData name="Umar Gani" userId="3a27b481e75482ed" providerId="LiveId" clId="{9A66D89D-4EFD-4FBE-B183-8BEBAD8AEB0C}" dt="2023-02-16T23:21:57.810" v="102" actId="14100"/>
          <ac:spMkLst>
            <pc:docMk/>
            <pc:sldMk cId="0" sldId="269"/>
            <ac:spMk id="10" creationId="{00000000-0000-0000-0000-000000000000}"/>
          </ac:spMkLst>
        </pc:spChg>
        <pc:spChg chg="mod">
          <ac:chgData name="Umar Gani" userId="3a27b481e75482ed" providerId="LiveId" clId="{9A66D89D-4EFD-4FBE-B183-8BEBAD8AEB0C}" dt="2023-02-16T23:21:51.854" v="100" actId="1410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42.901" v="113" actId="14100"/>
          <ac:spMkLst>
            <pc:docMk/>
            <pc:sldMk cId="0" sldId="269"/>
            <ac:spMk id="16" creationId="{00000000-0000-0000-0000-000000000000}"/>
          </ac:spMkLst>
        </pc:spChg>
        <pc:spChg chg="mod">
          <ac:chgData name="Umar Gani" userId="3a27b481e75482ed" providerId="LiveId" clId="{9A66D89D-4EFD-4FBE-B183-8BEBAD8AEB0C}" dt="2023-02-16T23:23:22.339" v="122" actId="14100"/>
          <ac:spMkLst>
            <pc:docMk/>
            <pc:sldMk cId="0" sldId="269"/>
            <ac:spMk id="19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00.998" v="103" actId="14100"/>
          <ac:spMkLst>
            <pc:docMk/>
            <pc:sldMk cId="0" sldId="269"/>
            <ac:spMk id="26" creationId="{00000000-0000-0000-0000-000000000000}"/>
          </ac:spMkLst>
        </pc:spChg>
        <pc:spChg chg="mod">
          <ac:chgData name="Umar Gani" userId="3a27b481e75482ed" providerId="LiveId" clId="{9A66D89D-4EFD-4FBE-B183-8BEBAD8AEB0C}" dt="2023-02-16T23:21:47.022" v="99" actId="242"/>
          <ac:spMkLst>
            <pc:docMk/>
            <pc:sldMk cId="0" sldId="269"/>
            <ac:spMk id="30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08.506" v="105" actId="242"/>
          <ac:spMkLst>
            <pc:docMk/>
            <pc:sldMk cId="0" sldId="269"/>
            <ac:spMk id="34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16.131" v="107" actId="242"/>
          <ac:spMkLst>
            <pc:docMk/>
            <pc:sldMk cId="0" sldId="269"/>
            <ac:spMk id="37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26.138" v="109" actId="20577"/>
          <ac:spMkLst>
            <pc:docMk/>
            <pc:sldMk cId="0" sldId="269"/>
            <ac:spMk id="41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48.299" v="114" actId="242"/>
          <ac:spMkLst>
            <pc:docMk/>
            <pc:sldMk cId="0" sldId="269"/>
            <ac:spMk id="42" creationId="{00000000-0000-0000-0000-000000000000}"/>
          </ac:spMkLst>
        </pc:spChg>
        <pc:spChg chg="mod">
          <ac:chgData name="Umar Gani" userId="3a27b481e75482ed" providerId="LiveId" clId="{9A66D89D-4EFD-4FBE-B183-8BEBAD8AEB0C}" dt="2023-02-16T23:23:13.336" v="120" actId="14100"/>
          <ac:spMkLst>
            <pc:docMk/>
            <pc:sldMk cId="0" sldId="269"/>
            <ac:spMk id="46" creationId="{00000000-0000-0000-0000-000000000000}"/>
          </ac:spMkLst>
        </pc:spChg>
        <pc:spChg chg="mod">
          <ac:chgData name="Umar Gani" userId="3a27b481e75482ed" providerId="LiveId" clId="{9A66D89D-4EFD-4FBE-B183-8BEBAD8AEB0C}" dt="2023-02-16T23:22:52.382" v="115" actId="242"/>
          <ac:spMkLst>
            <pc:docMk/>
            <pc:sldMk cId="0" sldId="269"/>
            <ac:spMk id="50" creationId="{00000000-0000-0000-0000-000000000000}"/>
          </ac:spMkLst>
        </pc:spChg>
        <pc:spChg chg="mod">
          <ac:chgData name="Umar Gani" userId="3a27b481e75482ed" providerId="LiveId" clId="{9A66D89D-4EFD-4FBE-B183-8BEBAD8AEB0C}" dt="2023-02-16T23:23:07.085" v="118" actId="242"/>
          <ac:spMkLst>
            <pc:docMk/>
            <pc:sldMk cId="0" sldId="269"/>
            <ac:spMk id="53" creationId="{00000000-0000-0000-0000-000000000000}"/>
          </ac:spMkLst>
        </pc:spChg>
      </pc:sldChg>
      <pc:sldChg chg="modSp">
        <pc:chgData name="Umar Gani" userId="3a27b481e75482ed" providerId="LiveId" clId="{9A66D89D-4EFD-4FBE-B183-8BEBAD8AEB0C}" dt="2023-02-16T23:24:43.063" v="124"/>
        <pc:sldMkLst>
          <pc:docMk/>
          <pc:sldMk cId="0" sldId="270"/>
        </pc:sldMkLst>
        <pc:spChg chg="mod">
          <ac:chgData name="Umar Gani" userId="3a27b481e75482ed" providerId="LiveId" clId="{9A66D89D-4EFD-4FBE-B183-8BEBAD8AEB0C}" dt="2023-02-16T23:24:43.063" v="124"/>
          <ac:spMkLst>
            <pc:docMk/>
            <pc:sldMk cId="0" sldId="270"/>
            <ac:spMk id="28" creationId="{00000000-0000-0000-0000-000000000000}"/>
          </ac:spMkLst>
        </pc:spChg>
        <pc:spChg chg="mod">
          <ac:chgData name="Umar Gani" userId="3a27b481e75482ed" providerId="LiveId" clId="{9A66D89D-4EFD-4FBE-B183-8BEBAD8AEB0C}" dt="2023-02-16T23:24:27.041" v="123"/>
          <ac:spMkLst>
            <pc:docMk/>
            <pc:sldMk cId="0" sldId="270"/>
            <ac:spMk id="29" creationId="{00000000-0000-0000-0000-000000000000}"/>
          </ac:spMkLst>
        </pc:spChg>
        <pc:grpChg chg="mod">
          <ac:chgData name="Umar Gani" userId="3a27b481e75482ed" providerId="LiveId" clId="{9A66D89D-4EFD-4FBE-B183-8BEBAD8AEB0C}" dt="2023-02-16T23:24:27.041" v="123"/>
          <ac:grpSpMkLst>
            <pc:docMk/>
            <pc:sldMk cId="0" sldId="270"/>
            <ac:grpSpMk id="27" creationId="{00000000-0000-0000-0000-000000000000}"/>
          </ac:grpSpMkLst>
        </pc:grpChg>
      </pc:sldChg>
      <pc:sldChg chg="modSp">
        <pc:chgData name="Umar Gani" userId="3a27b481e75482ed" providerId="LiveId" clId="{9A66D89D-4EFD-4FBE-B183-8BEBAD8AEB0C}" dt="2023-02-16T23:24:43.063" v="124"/>
        <pc:sldMkLst>
          <pc:docMk/>
          <pc:sldMk cId="0" sldId="271"/>
        </pc:sldMkLst>
        <pc:spChg chg="mod">
          <ac:chgData name="Umar Gani" userId="3a27b481e75482ed" providerId="LiveId" clId="{9A66D89D-4EFD-4FBE-B183-8BEBAD8AEB0C}" dt="2023-02-16T23:24:43.063" v="124"/>
          <ac:spMkLst>
            <pc:docMk/>
            <pc:sldMk cId="0" sldId="271"/>
            <ac:spMk id="4" creationId="{00000000-0000-0000-0000-000000000000}"/>
          </ac:spMkLst>
        </pc:spChg>
        <pc:spChg chg="mod">
          <ac:chgData name="Umar Gani" userId="3a27b481e75482ed" providerId="LiveId" clId="{9A66D89D-4EFD-4FBE-B183-8BEBAD8AEB0C}" dt="2023-02-16T23:24:27.041" v="123"/>
          <ac:spMkLst>
            <pc:docMk/>
            <pc:sldMk cId="0" sldId="271"/>
            <ac:spMk id="5" creationId="{00000000-0000-0000-0000-000000000000}"/>
          </ac:spMkLst>
        </pc:spChg>
        <pc:grpChg chg="mod">
          <ac:chgData name="Umar Gani" userId="3a27b481e75482ed" providerId="LiveId" clId="{9A66D89D-4EFD-4FBE-B183-8BEBAD8AEB0C}" dt="2023-02-16T23:24:27.041" v="123"/>
          <ac:grpSpMkLst>
            <pc:docMk/>
            <pc:sldMk cId="0" sldId="271"/>
            <ac:grpSpMk id="3" creationId="{00000000-0000-0000-0000-000000000000}"/>
          </ac:grpSpMkLst>
        </pc:grpChg>
      </pc:sldChg>
      <pc:sldChg chg="modSp">
        <pc:chgData name="Umar Gani" userId="3a27b481e75482ed" providerId="LiveId" clId="{9A66D89D-4EFD-4FBE-B183-8BEBAD8AEB0C}" dt="2023-02-16T23:24:43.063" v="124"/>
        <pc:sldMkLst>
          <pc:docMk/>
          <pc:sldMk cId="0" sldId="272"/>
        </pc:sldMkLst>
        <pc:spChg chg="mod">
          <ac:chgData name="Umar Gani" userId="3a27b481e75482ed" providerId="LiveId" clId="{9A66D89D-4EFD-4FBE-B183-8BEBAD8AEB0C}" dt="2023-02-16T23:24:43.063" v="124"/>
          <ac:spMkLst>
            <pc:docMk/>
            <pc:sldMk cId="0" sldId="272"/>
            <ac:spMk id="4" creationId="{00000000-0000-0000-0000-000000000000}"/>
          </ac:spMkLst>
        </pc:spChg>
        <pc:spChg chg="mod">
          <ac:chgData name="Umar Gani" userId="3a27b481e75482ed" providerId="LiveId" clId="{9A66D89D-4EFD-4FBE-B183-8BEBAD8AEB0C}" dt="2023-02-16T23:24:43.063" v="124"/>
          <ac:spMkLst>
            <pc:docMk/>
            <pc:sldMk cId="0" sldId="272"/>
            <ac:spMk id="5" creationId="{00000000-0000-0000-0000-000000000000}"/>
          </ac:spMkLst>
        </pc:spChg>
        <pc:grpChg chg="mod">
          <ac:chgData name="Umar Gani" userId="3a27b481e75482ed" providerId="LiveId" clId="{9A66D89D-4EFD-4FBE-B183-8BEBAD8AEB0C}" dt="2023-02-16T23:24:43.063" v="124"/>
          <ac:grpSpMkLst>
            <pc:docMk/>
            <pc:sldMk cId="0" sldId="272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17.png"/><Relationship Id="rId26" Type="http://schemas.openxmlformats.org/officeDocument/2006/relationships/image" Target="../media/image48.png"/><Relationship Id="rId39" Type="http://schemas.openxmlformats.org/officeDocument/2006/relationships/image" Target="../media/image61.svg"/><Relationship Id="rId21" Type="http://schemas.openxmlformats.org/officeDocument/2006/relationships/image" Target="../media/image43.sv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6" Type="http://schemas.openxmlformats.org/officeDocument/2006/relationships/image" Target="../media/image40.png"/><Relationship Id="rId29" Type="http://schemas.openxmlformats.org/officeDocument/2006/relationships/image" Target="../media/image51.svg"/><Relationship Id="rId11" Type="http://schemas.openxmlformats.org/officeDocument/2006/relationships/image" Target="../media/image35.sv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svg"/><Relationship Id="rId40" Type="http://schemas.openxmlformats.org/officeDocument/2006/relationships/image" Target="../media/image62.png"/><Relationship Id="rId45" Type="http://schemas.openxmlformats.org/officeDocument/2006/relationships/image" Target="../media/image67.svg"/><Relationship Id="rId5" Type="http://schemas.openxmlformats.org/officeDocument/2006/relationships/image" Target="../media/image22.svg"/><Relationship Id="rId15" Type="http://schemas.openxmlformats.org/officeDocument/2006/relationships/image" Target="../media/image39.svg"/><Relationship Id="rId23" Type="http://schemas.openxmlformats.org/officeDocument/2006/relationships/image" Target="../media/image45.sv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svg"/><Relationship Id="rId10" Type="http://schemas.openxmlformats.org/officeDocument/2006/relationships/image" Target="../media/image34.png"/><Relationship Id="rId19" Type="http://schemas.openxmlformats.org/officeDocument/2006/relationships/image" Target="../media/image18.svg"/><Relationship Id="rId31" Type="http://schemas.openxmlformats.org/officeDocument/2006/relationships/image" Target="../media/image53.svg"/><Relationship Id="rId44" Type="http://schemas.openxmlformats.org/officeDocument/2006/relationships/image" Target="../media/image66.png"/><Relationship Id="rId4" Type="http://schemas.openxmlformats.org/officeDocument/2006/relationships/image" Target="../media/image21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svg"/><Relationship Id="rId43" Type="http://schemas.openxmlformats.org/officeDocument/2006/relationships/image" Target="../media/image65.svg"/><Relationship Id="rId48" Type="http://schemas.openxmlformats.org/officeDocument/2006/relationships/image" Target="../media/image70.png"/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7.svg"/><Relationship Id="rId33" Type="http://schemas.openxmlformats.org/officeDocument/2006/relationships/image" Target="../media/image55.sv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2.png"/><Relationship Id="rId41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908353" y="2880962"/>
            <a:ext cx="1894059" cy="1003965"/>
          </a:xfrm>
          <a:custGeom>
            <a:avLst/>
            <a:gdLst/>
            <a:ahLst/>
            <a:cxnLst/>
            <a:rect l="l" t="t" r="r" b="b"/>
            <a:pathLst>
              <a:path w="767934" h="407051">
                <a:moveTo>
                  <a:pt x="767934" y="326"/>
                </a:moveTo>
                <a:cubicBezTo>
                  <a:pt x="695121" y="0"/>
                  <a:pt x="627699" y="38659"/>
                  <a:pt x="591199" y="101663"/>
                </a:cubicBezTo>
                <a:cubicBezTo>
                  <a:pt x="554698" y="164667"/>
                  <a:pt x="554698" y="242385"/>
                  <a:pt x="591199" y="305389"/>
                </a:cubicBezTo>
                <a:cubicBezTo>
                  <a:pt x="627699" y="368393"/>
                  <a:pt x="695121" y="407052"/>
                  <a:pt x="767934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4FCDCC"/>
          </a:solidFill>
        </p:spPr>
      </p:sp>
      <p:sp>
        <p:nvSpPr>
          <p:cNvPr id="4" name="TextBox 4"/>
          <p:cNvSpPr txBox="1"/>
          <p:nvPr/>
        </p:nvSpPr>
        <p:spPr>
          <a:xfrm>
            <a:off x="7444082" y="2858273"/>
            <a:ext cx="2004718" cy="1025852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Hilda Onassis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President</a:t>
            </a:r>
          </a:p>
        </p:txBody>
      </p:sp>
      <p:sp>
        <p:nvSpPr>
          <p:cNvPr id="6" name="Freeform 6"/>
          <p:cNvSpPr/>
          <p:nvPr/>
        </p:nvSpPr>
        <p:spPr>
          <a:xfrm>
            <a:off x="7397648" y="2892628"/>
            <a:ext cx="991501" cy="991497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5277" t="-11158" r="-18041" b="-8894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91628" y="8032987"/>
            <a:ext cx="1908358" cy="893645"/>
          </a:xfrm>
          <a:custGeom>
            <a:avLst/>
            <a:gdLst/>
            <a:ahLst/>
            <a:cxnLst/>
            <a:rect l="l" t="t" r="r" b="b"/>
            <a:pathLst>
              <a:path w="869248" h="407051">
                <a:moveTo>
                  <a:pt x="869248" y="326"/>
                </a:moveTo>
                <a:cubicBezTo>
                  <a:pt x="796435" y="0"/>
                  <a:pt x="729013" y="38659"/>
                  <a:pt x="692513" y="101663"/>
                </a:cubicBezTo>
                <a:cubicBezTo>
                  <a:pt x="656012" y="164667"/>
                  <a:pt x="656012" y="242385"/>
                  <a:pt x="692513" y="305389"/>
                </a:cubicBezTo>
                <a:cubicBezTo>
                  <a:pt x="729013" y="368393"/>
                  <a:pt x="796435" y="407052"/>
                  <a:pt x="869248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9" name="TextBox 9"/>
          <p:cNvSpPr txBox="1"/>
          <p:nvPr/>
        </p:nvSpPr>
        <p:spPr>
          <a:xfrm>
            <a:off x="15163800" y="8012792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 err="1">
                <a:solidFill>
                  <a:srgbClr val="FFFFFF"/>
                </a:solidFill>
                <a:latin typeface="Aileron Regular Bold"/>
              </a:rPr>
              <a:t>Marga</a:t>
            </a: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 Dunlop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Risk 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Manager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93061" y="8032987"/>
            <a:ext cx="1904669" cy="893645"/>
          </a:xfrm>
          <a:custGeom>
            <a:avLst/>
            <a:gdLst/>
            <a:ahLst/>
            <a:cxnLst/>
            <a:rect l="l" t="t" r="r" b="b"/>
            <a:pathLst>
              <a:path w="867567" h="407051">
                <a:moveTo>
                  <a:pt x="867567" y="326"/>
                </a:moveTo>
                <a:cubicBezTo>
                  <a:pt x="794755" y="0"/>
                  <a:pt x="727333" y="38659"/>
                  <a:pt x="690832" y="101663"/>
                </a:cubicBezTo>
                <a:cubicBezTo>
                  <a:pt x="654331" y="164667"/>
                  <a:pt x="654331" y="242385"/>
                  <a:pt x="690832" y="305389"/>
                </a:cubicBezTo>
                <a:cubicBezTo>
                  <a:pt x="727333" y="368393"/>
                  <a:pt x="794755" y="407052"/>
                  <a:pt x="86756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12" name="TextBox 12"/>
          <p:cNvSpPr txBox="1"/>
          <p:nvPr/>
        </p:nvSpPr>
        <p:spPr>
          <a:xfrm>
            <a:off x="914400" y="8012792"/>
            <a:ext cx="1784433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Carl </a:t>
            </a:r>
          </a:p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Miller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Accountant</a:t>
            </a:r>
          </a:p>
        </p:txBody>
      </p:sp>
      <p:sp>
        <p:nvSpPr>
          <p:cNvPr id="14" name="Freeform 14"/>
          <p:cNvSpPr/>
          <p:nvPr/>
        </p:nvSpPr>
        <p:spPr>
          <a:xfrm>
            <a:off x="9535447" y="8032987"/>
            <a:ext cx="1904669" cy="893645"/>
          </a:xfrm>
          <a:custGeom>
            <a:avLst/>
            <a:gdLst/>
            <a:ahLst/>
            <a:cxnLst/>
            <a:rect l="l" t="t" r="r" b="b"/>
            <a:pathLst>
              <a:path w="867567" h="407051">
                <a:moveTo>
                  <a:pt x="867567" y="326"/>
                </a:moveTo>
                <a:cubicBezTo>
                  <a:pt x="794755" y="0"/>
                  <a:pt x="727333" y="38659"/>
                  <a:pt x="690832" y="101663"/>
                </a:cubicBezTo>
                <a:cubicBezTo>
                  <a:pt x="654331" y="164667"/>
                  <a:pt x="654331" y="242385"/>
                  <a:pt x="690832" y="305389"/>
                </a:cubicBezTo>
                <a:cubicBezTo>
                  <a:pt x="727333" y="368393"/>
                  <a:pt x="794755" y="407052"/>
                  <a:pt x="86756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15" name="TextBox 15"/>
          <p:cNvSpPr txBox="1"/>
          <p:nvPr/>
        </p:nvSpPr>
        <p:spPr>
          <a:xfrm>
            <a:off x="9340767" y="8012792"/>
            <a:ext cx="1784433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Mike Hollows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Tax Officer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9535447" y="6297863"/>
            <a:ext cx="1904669" cy="893645"/>
          </a:xfrm>
          <a:custGeom>
            <a:avLst/>
            <a:gdLst/>
            <a:ahLst/>
            <a:cxnLst/>
            <a:rect l="l" t="t" r="r" b="b"/>
            <a:pathLst>
              <a:path w="867567" h="407051">
                <a:moveTo>
                  <a:pt x="867567" y="326"/>
                </a:moveTo>
                <a:cubicBezTo>
                  <a:pt x="794755" y="0"/>
                  <a:pt x="727333" y="38659"/>
                  <a:pt x="690832" y="101663"/>
                </a:cubicBezTo>
                <a:cubicBezTo>
                  <a:pt x="654331" y="164667"/>
                  <a:pt x="654331" y="242385"/>
                  <a:pt x="690832" y="305389"/>
                </a:cubicBezTo>
                <a:cubicBezTo>
                  <a:pt x="727333" y="368393"/>
                  <a:pt x="794755" y="407052"/>
                  <a:pt x="86756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37C9EF"/>
          </a:solidFill>
        </p:spPr>
      </p:sp>
      <p:sp>
        <p:nvSpPr>
          <p:cNvPr id="18" name="TextBox 18"/>
          <p:cNvSpPr txBox="1"/>
          <p:nvPr/>
        </p:nvSpPr>
        <p:spPr>
          <a:xfrm>
            <a:off x="9340767" y="6277668"/>
            <a:ext cx="1784433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Kathy Lamprey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20" name="Freeform 20"/>
          <p:cNvSpPr/>
          <p:nvPr/>
        </p:nvSpPr>
        <p:spPr>
          <a:xfrm>
            <a:off x="9802412" y="4659190"/>
            <a:ext cx="2537943" cy="896784"/>
          </a:xfrm>
          <a:custGeom>
            <a:avLst/>
            <a:gdLst/>
            <a:ahLst/>
            <a:cxnLst/>
            <a:rect l="l" t="t" r="r" b="b"/>
            <a:pathLst>
              <a:path w="1156021" h="408481">
                <a:moveTo>
                  <a:pt x="1156021" y="327"/>
                </a:moveTo>
                <a:cubicBezTo>
                  <a:pt x="1082952" y="0"/>
                  <a:pt x="1015294" y="38794"/>
                  <a:pt x="978665" y="102020"/>
                </a:cubicBezTo>
                <a:cubicBezTo>
                  <a:pt x="942036" y="165245"/>
                  <a:pt x="942036" y="243236"/>
                  <a:pt x="978665" y="306462"/>
                </a:cubicBezTo>
                <a:cubicBezTo>
                  <a:pt x="1015294" y="369687"/>
                  <a:pt x="1082952" y="408481"/>
                  <a:pt x="1156021" y="408155"/>
                </a:cubicBezTo>
                <a:lnTo>
                  <a:pt x="0" y="408155"/>
                </a:lnTo>
                <a:cubicBezTo>
                  <a:pt x="73069" y="408481"/>
                  <a:pt x="140727" y="369687"/>
                  <a:pt x="177356" y="306462"/>
                </a:cubicBezTo>
                <a:cubicBezTo>
                  <a:pt x="213985" y="243236"/>
                  <a:pt x="213985" y="165245"/>
                  <a:pt x="177356" y="102020"/>
                </a:cubicBezTo>
                <a:cubicBezTo>
                  <a:pt x="140727" y="38794"/>
                  <a:pt x="73069" y="0"/>
                  <a:pt x="0" y="327"/>
                </a:cubicBezTo>
                <a:close/>
              </a:path>
            </a:pathLst>
          </a:custGeom>
          <a:solidFill>
            <a:srgbClr val="18B6B4"/>
          </a:solidFill>
        </p:spPr>
      </p:sp>
      <p:sp>
        <p:nvSpPr>
          <p:cNvPr id="21" name="TextBox 21"/>
          <p:cNvSpPr txBox="1"/>
          <p:nvPr/>
        </p:nvSpPr>
        <p:spPr>
          <a:xfrm>
            <a:off x="10102769" y="4643041"/>
            <a:ext cx="1784431" cy="91312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Jennifer Potts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Chief Executive Officer</a:t>
            </a:r>
          </a:p>
        </p:txBody>
      </p:sp>
      <p:sp>
        <p:nvSpPr>
          <p:cNvPr id="23" name="Freeform 23"/>
          <p:cNvSpPr/>
          <p:nvPr/>
        </p:nvSpPr>
        <p:spPr>
          <a:xfrm>
            <a:off x="5487226" y="4610778"/>
            <a:ext cx="2537943" cy="896784"/>
          </a:xfrm>
          <a:custGeom>
            <a:avLst/>
            <a:gdLst/>
            <a:ahLst/>
            <a:cxnLst/>
            <a:rect l="l" t="t" r="r" b="b"/>
            <a:pathLst>
              <a:path w="1156021" h="408481">
                <a:moveTo>
                  <a:pt x="1156021" y="327"/>
                </a:moveTo>
                <a:cubicBezTo>
                  <a:pt x="1082952" y="0"/>
                  <a:pt x="1015294" y="38794"/>
                  <a:pt x="978665" y="102020"/>
                </a:cubicBezTo>
                <a:cubicBezTo>
                  <a:pt x="942036" y="165245"/>
                  <a:pt x="942036" y="243236"/>
                  <a:pt x="978665" y="306462"/>
                </a:cubicBezTo>
                <a:cubicBezTo>
                  <a:pt x="1015294" y="369687"/>
                  <a:pt x="1082952" y="408481"/>
                  <a:pt x="1156021" y="408155"/>
                </a:cubicBezTo>
                <a:lnTo>
                  <a:pt x="0" y="408155"/>
                </a:lnTo>
                <a:cubicBezTo>
                  <a:pt x="73069" y="408481"/>
                  <a:pt x="140727" y="369687"/>
                  <a:pt x="177356" y="306462"/>
                </a:cubicBezTo>
                <a:cubicBezTo>
                  <a:pt x="213985" y="243236"/>
                  <a:pt x="213985" y="165245"/>
                  <a:pt x="177356" y="102020"/>
                </a:cubicBezTo>
                <a:cubicBezTo>
                  <a:pt x="140727" y="38794"/>
                  <a:pt x="73069" y="0"/>
                  <a:pt x="0" y="327"/>
                </a:cubicBezTo>
                <a:close/>
              </a:path>
            </a:pathLst>
          </a:custGeom>
          <a:solidFill>
            <a:srgbClr val="18B6B4"/>
          </a:solidFill>
        </p:spPr>
      </p:sp>
      <p:sp>
        <p:nvSpPr>
          <p:cNvPr id="24" name="TextBox 24"/>
          <p:cNvSpPr txBox="1"/>
          <p:nvPr/>
        </p:nvSpPr>
        <p:spPr>
          <a:xfrm>
            <a:off x="5759369" y="4590585"/>
            <a:ext cx="1784431" cy="91312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Bryan Cook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Chief Finance Officer</a:t>
            </a:r>
          </a:p>
        </p:txBody>
      </p:sp>
      <p:sp>
        <p:nvSpPr>
          <p:cNvPr id="26" name="Freeform 26"/>
          <p:cNvSpPr/>
          <p:nvPr/>
        </p:nvSpPr>
        <p:spPr>
          <a:xfrm>
            <a:off x="3969307" y="8032987"/>
            <a:ext cx="1811493" cy="893645"/>
          </a:xfrm>
          <a:custGeom>
            <a:avLst/>
            <a:gdLst/>
            <a:ahLst/>
            <a:cxnLst/>
            <a:rect l="l" t="t" r="r" b="b"/>
            <a:pathLst>
              <a:path w="825126" h="407051">
                <a:moveTo>
                  <a:pt x="825126" y="326"/>
                </a:moveTo>
                <a:cubicBezTo>
                  <a:pt x="752314" y="0"/>
                  <a:pt x="684892" y="38659"/>
                  <a:pt x="648391" y="101663"/>
                </a:cubicBezTo>
                <a:cubicBezTo>
                  <a:pt x="611890" y="164667"/>
                  <a:pt x="611890" y="242385"/>
                  <a:pt x="648391" y="305389"/>
                </a:cubicBezTo>
                <a:cubicBezTo>
                  <a:pt x="684892" y="368393"/>
                  <a:pt x="752314" y="407052"/>
                  <a:pt x="825126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27" name="TextBox 27"/>
          <p:cNvSpPr txBox="1"/>
          <p:nvPr/>
        </p:nvSpPr>
        <p:spPr>
          <a:xfrm>
            <a:off x="3778168" y="8012792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Sadie </a:t>
            </a:r>
          </a:p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Jones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Finance Manager</a:t>
            </a:r>
          </a:p>
        </p:txBody>
      </p:sp>
      <p:sp>
        <p:nvSpPr>
          <p:cNvPr id="29" name="Freeform 29"/>
          <p:cNvSpPr/>
          <p:nvPr/>
        </p:nvSpPr>
        <p:spPr>
          <a:xfrm>
            <a:off x="3889947" y="6297863"/>
            <a:ext cx="1811493" cy="893645"/>
          </a:xfrm>
          <a:custGeom>
            <a:avLst/>
            <a:gdLst/>
            <a:ahLst/>
            <a:cxnLst/>
            <a:rect l="l" t="t" r="r" b="b"/>
            <a:pathLst>
              <a:path w="825126" h="407051">
                <a:moveTo>
                  <a:pt x="825126" y="326"/>
                </a:moveTo>
                <a:cubicBezTo>
                  <a:pt x="752314" y="0"/>
                  <a:pt x="684892" y="38659"/>
                  <a:pt x="648391" y="101663"/>
                </a:cubicBezTo>
                <a:cubicBezTo>
                  <a:pt x="611890" y="164667"/>
                  <a:pt x="611890" y="242385"/>
                  <a:pt x="648391" y="305389"/>
                </a:cubicBezTo>
                <a:cubicBezTo>
                  <a:pt x="684892" y="368393"/>
                  <a:pt x="752314" y="407052"/>
                  <a:pt x="825126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37C9EF"/>
          </a:solidFill>
        </p:spPr>
      </p:sp>
      <p:sp>
        <p:nvSpPr>
          <p:cNvPr id="30" name="TextBox 30"/>
          <p:cNvSpPr txBox="1"/>
          <p:nvPr/>
        </p:nvSpPr>
        <p:spPr>
          <a:xfrm>
            <a:off x="3625768" y="6277668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Blaise Martins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32" name="Freeform 32"/>
          <p:cNvSpPr/>
          <p:nvPr/>
        </p:nvSpPr>
        <p:spPr>
          <a:xfrm>
            <a:off x="12411693" y="8032987"/>
            <a:ext cx="1908358" cy="893645"/>
          </a:xfrm>
          <a:custGeom>
            <a:avLst/>
            <a:gdLst/>
            <a:ahLst/>
            <a:cxnLst/>
            <a:rect l="l" t="t" r="r" b="b"/>
            <a:pathLst>
              <a:path w="869248" h="407051">
                <a:moveTo>
                  <a:pt x="869248" y="326"/>
                </a:moveTo>
                <a:cubicBezTo>
                  <a:pt x="796435" y="0"/>
                  <a:pt x="729013" y="38659"/>
                  <a:pt x="692513" y="101663"/>
                </a:cubicBezTo>
                <a:cubicBezTo>
                  <a:pt x="656012" y="164667"/>
                  <a:pt x="656012" y="242385"/>
                  <a:pt x="692513" y="305389"/>
                </a:cubicBezTo>
                <a:cubicBezTo>
                  <a:pt x="729013" y="368393"/>
                  <a:pt x="796435" y="407052"/>
                  <a:pt x="869248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33" name="TextBox 33"/>
          <p:cNvSpPr txBox="1"/>
          <p:nvPr/>
        </p:nvSpPr>
        <p:spPr>
          <a:xfrm>
            <a:off x="12312568" y="8012792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Gracie Coopers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Compliance Officer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411693" y="6344710"/>
            <a:ext cx="1908358" cy="893645"/>
          </a:xfrm>
          <a:custGeom>
            <a:avLst/>
            <a:gdLst/>
            <a:ahLst/>
            <a:cxnLst/>
            <a:rect l="l" t="t" r="r" b="b"/>
            <a:pathLst>
              <a:path w="869248" h="407051">
                <a:moveTo>
                  <a:pt x="869248" y="326"/>
                </a:moveTo>
                <a:cubicBezTo>
                  <a:pt x="796435" y="0"/>
                  <a:pt x="729013" y="38659"/>
                  <a:pt x="692513" y="101663"/>
                </a:cubicBezTo>
                <a:cubicBezTo>
                  <a:pt x="656012" y="164667"/>
                  <a:pt x="656012" y="242385"/>
                  <a:pt x="692513" y="305389"/>
                </a:cubicBezTo>
                <a:cubicBezTo>
                  <a:pt x="729013" y="368393"/>
                  <a:pt x="796435" y="407052"/>
                  <a:pt x="869248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37C9EF"/>
          </a:solidFill>
        </p:spPr>
      </p:sp>
      <p:sp>
        <p:nvSpPr>
          <p:cNvPr id="36" name="TextBox 36"/>
          <p:cNvSpPr txBox="1"/>
          <p:nvPr/>
        </p:nvSpPr>
        <p:spPr>
          <a:xfrm>
            <a:off x="12083968" y="6324515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Joshua Scotts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38" name="Freeform 38"/>
          <p:cNvSpPr/>
          <p:nvPr/>
        </p:nvSpPr>
        <p:spPr>
          <a:xfrm>
            <a:off x="6752377" y="8032987"/>
            <a:ext cx="1811493" cy="893645"/>
          </a:xfrm>
          <a:custGeom>
            <a:avLst/>
            <a:gdLst/>
            <a:ahLst/>
            <a:cxnLst/>
            <a:rect l="l" t="t" r="r" b="b"/>
            <a:pathLst>
              <a:path w="825126" h="407051">
                <a:moveTo>
                  <a:pt x="825126" y="326"/>
                </a:moveTo>
                <a:cubicBezTo>
                  <a:pt x="752314" y="0"/>
                  <a:pt x="684892" y="38659"/>
                  <a:pt x="648391" y="101663"/>
                </a:cubicBezTo>
                <a:cubicBezTo>
                  <a:pt x="611890" y="164667"/>
                  <a:pt x="611890" y="242385"/>
                  <a:pt x="648391" y="305389"/>
                </a:cubicBezTo>
                <a:cubicBezTo>
                  <a:pt x="684892" y="368393"/>
                  <a:pt x="752314" y="407052"/>
                  <a:pt x="825126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39" name="TextBox 39"/>
          <p:cNvSpPr txBox="1"/>
          <p:nvPr/>
        </p:nvSpPr>
        <p:spPr>
          <a:xfrm>
            <a:off x="6553200" y="8012792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Clara </a:t>
            </a:r>
          </a:p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Holmes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Bookkeeper</a:t>
            </a:r>
          </a:p>
        </p:txBody>
      </p:sp>
      <p:sp>
        <p:nvSpPr>
          <p:cNvPr id="41" name="Freeform 41"/>
          <p:cNvSpPr/>
          <p:nvPr/>
        </p:nvSpPr>
        <p:spPr>
          <a:xfrm>
            <a:off x="6752377" y="6297863"/>
            <a:ext cx="1811493" cy="893645"/>
          </a:xfrm>
          <a:custGeom>
            <a:avLst/>
            <a:gdLst/>
            <a:ahLst/>
            <a:cxnLst/>
            <a:rect l="l" t="t" r="r" b="b"/>
            <a:pathLst>
              <a:path w="825126" h="407051">
                <a:moveTo>
                  <a:pt x="825126" y="326"/>
                </a:moveTo>
                <a:cubicBezTo>
                  <a:pt x="752314" y="0"/>
                  <a:pt x="684892" y="38659"/>
                  <a:pt x="648391" y="101663"/>
                </a:cubicBezTo>
                <a:cubicBezTo>
                  <a:pt x="611890" y="164667"/>
                  <a:pt x="611890" y="242385"/>
                  <a:pt x="648391" y="305389"/>
                </a:cubicBezTo>
                <a:cubicBezTo>
                  <a:pt x="684892" y="368393"/>
                  <a:pt x="752314" y="407052"/>
                  <a:pt x="825126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37C9EF"/>
          </a:solidFill>
        </p:spPr>
      </p:sp>
      <p:sp>
        <p:nvSpPr>
          <p:cNvPr id="42" name="TextBox 42"/>
          <p:cNvSpPr txBox="1"/>
          <p:nvPr/>
        </p:nvSpPr>
        <p:spPr>
          <a:xfrm>
            <a:off x="6477000" y="6277668"/>
            <a:ext cx="1784432" cy="913127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Kiera </a:t>
            </a:r>
          </a:p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Landon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44" name="Freeform 44"/>
          <p:cNvSpPr/>
          <p:nvPr/>
        </p:nvSpPr>
        <p:spPr>
          <a:xfrm>
            <a:off x="641906" y="8033703"/>
            <a:ext cx="892220" cy="892216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 l="-54131" t="-30602" r="-26388" b="-140348"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515325" y="8034498"/>
            <a:ext cx="892220" cy="892216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4"/>
            <a:stretch>
              <a:fillRect l="-29166" t="-20880" r="-23159" b="-107752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6298975" y="8039301"/>
            <a:ext cx="892220" cy="892216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/>
            <a:stretch>
              <a:fillRect l="-22222" t="-4166" r="-35185" b="-131210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9082624" y="8030542"/>
            <a:ext cx="886662" cy="88665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6"/>
            <a:stretch>
              <a:fillRect l="-17207" t="-27946" r="-28854" b="-91011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1947244" y="8030542"/>
            <a:ext cx="895380" cy="895377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7"/>
            <a:stretch>
              <a:fillRect l="-29503" t="-48313" r="-26894" b="-86138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4845520" y="8034498"/>
            <a:ext cx="897023" cy="897019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8"/>
            <a:stretch>
              <a:fillRect l="-33333" t="-29213" r="-29886" b="-115769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3437091" y="6298579"/>
            <a:ext cx="892220" cy="892216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9"/>
            <a:stretch>
              <a:fillRect l="-141712" t="-72222" r="-249466" b="-155027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6303020" y="6298579"/>
            <a:ext cx="892220" cy="892216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0"/>
            <a:stretch>
              <a:fillRect l="-20072" t="-26436" r="-16666" b="-78800"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9069922" y="6291435"/>
            <a:ext cx="899363" cy="899360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1"/>
            <a:stretch>
              <a:fillRect l="-77840" t="-66713" r="-29166" b="-143991"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1965585" y="6345426"/>
            <a:ext cx="892220" cy="892216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2"/>
            <a:stretch>
              <a:fillRect l="-118101" t="-23611" r="-167618" b="-133375"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5027406" y="4611496"/>
            <a:ext cx="895354" cy="895350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3"/>
            <a:stretch>
              <a:fillRect l="-219989" t="-38888" r="-101676" b="-129397"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348159" y="4668816"/>
            <a:ext cx="887162" cy="88715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4"/>
            <a:stretch>
              <a:fillRect l="-24999" t="-26436" r="-32239" b="-109571"/>
            </a:stretch>
          </a:blipFill>
        </p:spPr>
      </p:sp>
      <p:sp>
        <p:nvSpPr>
          <p:cNvPr id="68" name="TextBox 68"/>
          <p:cNvSpPr txBox="1"/>
          <p:nvPr/>
        </p:nvSpPr>
        <p:spPr>
          <a:xfrm>
            <a:off x="2986072" y="1621618"/>
            <a:ext cx="12315857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u="none" spc="77">
                <a:solidFill>
                  <a:srgbClr val="191919"/>
                </a:solidFill>
                <a:latin typeface="Aileron Regular"/>
              </a:rPr>
              <a:t>Organizational Chart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986072" y="980090"/>
            <a:ext cx="12315857" cy="57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u="none" spc="107" dirty="0">
                <a:solidFill>
                  <a:srgbClr val="2C92D5"/>
                </a:solidFill>
                <a:latin typeface="Aileron Heavy"/>
              </a:rPr>
              <a:t>XYZ FINANCIAL</a:t>
            </a:r>
          </a:p>
        </p:txBody>
      </p:sp>
      <p:sp>
        <p:nvSpPr>
          <p:cNvPr id="70" name="AutoShape 70"/>
          <p:cNvSpPr/>
          <p:nvPr/>
        </p:nvSpPr>
        <p:spPr>
          <a:xfrm rot="-5399999">
            <a:off x="8750798" y="4071639"/>
            <a:ext cx="39382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rot="-5400000">
            <a:off x="6591869" y="4442405"/>
            <a:ext cx="328657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rot="-5400000">
            <a:off x="4615747" y="6119353"/>
            <a:ext cx="329877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rot="-5400000">
            <a:off x="1846302" y="7829846"/>
            <a:ext cx="398188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rot="-5400000">
            <a:off x="6530032" y="5728249"/>
            <a:ext cx="452331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 rot="-5400000">
            <a:off x="4575714" y="7406011"/>
            <a:ext cx="439958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rot="-5400000">
            <a:off x="10880392" y="5748524"/>
            <a:ext cx="387968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rot="-5400000">
            <a:off x="13166935" y="7431816"/>
            <a:ext cx="397873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rot="-5400000">
            <a:off x="10883209" y="4468023"/>
            <a:ext cx="382333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rot="-5399999">
            <a:off x="13166795" y="6141586"/>
            <a:ext cx="39815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 rot="-5400000">
            <a:off x="15535505" y="7823503"/>
            <a:ext cx="404552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 rot="-10800000">
            <a:off x="6760960" y="4273314"/>
            <a:ext cx="4308654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 rot="-10800000">
            <a:off x="4773612" y="5947271"/>
            <a:ext cx="8587497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 rot="-10800000">
            <a:off x="2050159" y="7625990"/>
            <a:ext cx="13682859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5400000">
            <a:off x="14678477" y="6696527"/>
            <a:ext cx="468920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30"/>
              </a:lnSpc>
            </a:pPr>
            <a:r>
              <a:rPr lang="en-US" sz="3000" spc="270">
                <a:solidFill>
                  <a:srgbClr val="FFFFFF"/>
                </a:solidFill>
                <a:latin typeface="Aileron Regular Bold"/>
              </a:rPr>
              <a:t>Public Speaking 101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883991"/>
            <a:ext cx="12902880" cy="4374309"/>
            <a:chOff x="0" y="0"/>
            <a:chExt cx="17203840" cy="5832412"/>
          </a:xfrm>
        </p:grpSpPr>
        <p:sp>
          <p:nvSpPr>
            <p:cNvPr id="4" name="TextBox 4"/>
            <p:cNvSpPr txBox="1"/>
            <p:nvPr/>
          </p:nvSpPr>
          <p:spPr>
            <a:xfrm>
              <a:off x="0" y="219075"/>
              <a:ext cx="17203840" cy="425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en-US" sz="12000">
                  <a:solidFill>
                    <a:srgbClr val="FFFFFF"/>
                  </a:solidFill>
                  <a:latin typeface="Aileron Heavy Bold"/>
                </a:rPr>
                <a:t>THE POWER OF VISUAL CHARTS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187675"/>
              <a:ext cx="17203840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900" spc="145">
                  <a:solidFill>
                    <a:srgbClr val="FFFFFF"/>
                  </a:solidFill>
                  <a:latin typeface="Aileron Regular"/>
                </a:rPr>
                <a:t>Bring your presentation to the next level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95396" y="962025"/>
            <a:ext cx="56390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ileron Regular"/>
              </a:rPr>
              <a:t>01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1266825"/>
            <a:ext cx="1513442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56390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C92D5"/>
                </a:solidFill>
                <a:latin typeface="Aileron Regular"/>
              </a:rPr>
              <a:t>02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0901" r="20901"/>
          <a:stretch>
            <a:fillRect/>
          </a:stretch>
        </p:blipFill>
        <p:spPr>
          <a:xfrm>
            <a:off x="2124873" y="2418630"/>
            <a:ext cx="5307270" cy="68396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15106" y="2399580"/>
            <a:ext cx="6944194" cy="171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5"/>
              </a:lnSpc>
            </a:pPr>
            <a:r>
              <a:rPr lang="en-US" sz="5500" spc="330">
                <a:solidFill>
                  <a:srgbClr val="2C92D5"/>
                </a:solidFill>
                <a:latin typeface="Aileron Heavy Bold"/>
              </a:rPr>
              <a:t>EMPOWER WITH VISUAL CHARTS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315106" y="7596534"/>
            <a:ext cx="6944194" cy="1661766"/>
            <a:chOff x="0" y="0"/>
            <a:chExt cx="9258926" cy="2215687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9258926" cy="733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54"/>
                </a:lnSpc>
              </a:pPr>
              <a:r>
                <a:rPr lang="en-US" sz="3400" spc="102">
                  <a:solidFill>
                    <a:srgbClr val="2C92D5"/>
                  </a:solidFill>
                  <a:latin typeface="Aileron Heavy"/>
                </a:rPr>
                <a:t>Share info that resonates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27391"/>
              <a:ext cx="9258926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spc="77">
                  <a:solidFill>
                    <a:srgbClr val="191919"/>
                  </a:solidFill>
                  <a:latin typeface="Aileron Regular"/>
                </a:rPr>
                <a:t>Visual charts make data and numbers on presentations interesting and memorable.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-1641828" y="6286146"/>
            <a:ext cx="559505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191919"/>
                </a:solidFill>
                <a:latin typeface="Aileron Regular"/>
              </a:rPr>
              <a:t>The Power of Visual Charts</a:t>
            </a:r>
          </a:p>
        </p:txBody>
      </p:sp>
      <p:sp>
        <p:nvSpPr>
          <p:cNvPr id="9" name="AutoShape 9"/>
          <p:cNvSpPr/>
          <p:nvPr/>
        </p:nvSpPr>
        <p:spPr>
          <a:xfrm>
            <a:off x="2124873" y="1266825"/>
            <a:ext cx="15134427" cy="0"/>
          </a:xfrm>
          <a:prstGeom prst="line">
            <a:avLst/>
          </a:prstGeom>
          <a:ln w="19050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95396" y="962025"/>
            <a:ext cx="56390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Aileron Regular"/>
              </a:rPr>
              <a:t>03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341355"/>
            <a:ext cx="6297154" cy="3956687"/>
            <a:chOff x="0" y="0"/>
            <a:chExt cx="8396205" cy="5275583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8396205" cy="342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65"/>
                </a:lnSpc>
              </a:pPr>
              <a:r>
                <a:rPr lang="en-US" sz="5500" spc="330">
                  <a:solidFill>
                    <a:srgbClr val="FFFFFF"/>
                  </a:solidFill>
                  <a:latin typeface="Aileron Heavy Bold"/>
                </a:rPr>
                <a:t>ADVANTAGES OF VISUAL CHARTS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01238"/>
              <a:ext cx="8396205" cy="1274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>
                  <a:solidFill>
                    <a:srgbClr val="FFFFFF"/>
                  </a:solidFill>
                  <a:latin typeface="Aileron Regular"/>
                </a:rPr>
                <a:t>Visual charts make data and numbers on presentations interesting and memorable.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1266825"/>
            <a:ext cx="1513442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3217159" y="2422505"/>
            <a:ext cx="4281654" cy="2781593"/>
            <a:chOff x="0" y="0"/>
            <a:chExt cx="5708872" cy="3708790"/>
          </a:xfrm>
        </p:grpSpPr>
        <p:sp>
          <p:nvSpPr>
            <p:cNvPr id="8" name="TextBox 8"/>
            <p:cNvSpPr txBox="1"/>
            <p:nvPr/>
          </p:nvSpPr>
          <p:spPr>
            <a:xfrm>
              <a:off x="0" y="1471434"/>
              <a:ext cx="3908247" cy="111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40">
                  <a:solidFill>
                    <a:srgbClr val="FFFFFF"/>
                  </a:solidFill>
                  <a:latin typeface="Aileron Heavy"/>
                </a:rPr>
                <a:t>EASY TO UNDERSTAND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727815"/>
              <a:ext cx="5708872" cy="98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1243" cy="119183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3217159" y="6340728"/>
            <a:ext cx="4281654" cy="2744820"/>
            <a:chOff x="0" y="0"/>
            <a:chExt cx="5708872" cy="365976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460354"/>
              <a:ext cx="3908247" cy="111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40">
                  <a:solidFill>
                    <a:srgbClr val="FFFFFF"/>
                  </a:solidFill>
                  <a:latin typeface="Aileron Heavy"/>
                </a:rPr>
                <a:t>MAKES AN IMPACT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78784"/>
              <a:ext cx="5708872" cy="98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6918" cy="1180756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8344242" y="6340728"/>
            <a:ext cx="4281654" cy="2744820"/>
            <a:chOff x="0" y="0"/>
            <a:chExt cx="5708872" cy="365976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460354"/>
              <a:ext cx="3908247" cy="111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40">
                  <a:solidFill>
                    <a:srgbClr val="FFFFFF"/>
                  </a:solidFill>
                  <a:latin typeface="Aileron Heavy"/>
                </a:rPr>
                <a:t>ADDS CREDIBILITY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678784"/>
              <a:ext cx="5708872" cy="98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80756" cy="1180756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8344242" y="2472574"/>
            <a:ext cx="4281654" cy="2731524"/>
            <a:chOff x="0" y="0"/>
            <a:chExt cx="5708872" cy="364203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404675"/>
              <a:ext cx="3908247" cy="1117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 spc="140">
                  <a:solidFill>
                    <a:srgbClr val="FFFFFF"/>
                  </a:solidFill>
                  <a:latin typeface="Aileron Heavy"/>
                </a:rPr>
                <a:t>SIMPLIFIES STATISTICS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661056"/>
              <a:ext cx="5708872" cy="980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 Regular"/>
                </a:rPr>
                <a:t>Use visual charts to communicate info more effectively.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638063" cy="1015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3351" y="2402870"/>
            <a:ext cx="13635949" cy="6061746"/>
            <a:chOff x="0" y="0"/>
            <a:chExt cx="3591361" cy="1596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91361" cy="1596509"/>
            </a:xfrm>
            <a:custGeom>
              <a:avLst/>
              <a:gdLst/>
              <a:ahLst/>
              <a:cxnLst/>
              <a:rect l="l" t="t" r="r" b="b"/>
              <a:pathLst>
                <a:path w="3591361" h="1596509">
                  <a:moveTo>
                    <a:pt x="0" y="0"/>
                  </a:moveTo>
                  <a:lnTo>
                    <a:pt x="3591361" y="0"/>
                  </a:lnTo>
                  <a:lnTo>
                    <a:pt x="3591361" y="1596509"/>
                  </a:lnTo>
                  <a:lnTo>
                    <a:pt x="0" y="1596509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833787" y="7399812"/>
            <a:ext cx="840801" cy="84079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96842" t="-14201" r="-99481" b="-83225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52428" y="7399812"/>
            <a:ext cx="840801" cy="84079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88552" t="-18359" r="-103544" b="-76372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871070" y="7399812"/>
            <a:ext cx="840801" cy="84079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96842" t="-14990" r="-100563" b="-8315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3682345" y="4760383"/>
            <a:ext cx="1966688" cy="19666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191919"/>
                  </a:solidFill>
                  <a:latin typeface="Aileron Regular"/>
                </a:rPr>
                <a:t>Write a note here</a:t>
              </a: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133392" y="6023083"/>
            <a:ext cx="840801" cy="84079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66207" t="-3155" r="-59714" b="-4745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166043" y="4447929"/>
            <a:ext cx="1995553" cy="19955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191919"/>
                  </a:solidFill>
                  <a:latin typeface="Aileron Regular"/>
                </a:rPr>
                <a:t>Copy a note, drag to the board, and write your ideas.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623351" y="8693439"/>
            <a:ext cx="13635949" cy="1115268"/>
            <a:chOff x="0" y="-28575"/>
            <a:chExt cx="10287156" cy="8413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87156" cy="646308"/>
            </a:xfrm>
            <a:custGeom>
              <a:avLst/>
              <a:gdLst/>
              <a:ahLst/>
              <a:cxnLst/>
              <a:rect l="l" t="t" r="r" b="b"/>
              <a:pathLst>
                <a:path w="10287156" h="646308">
                  <a:moveTo>
                    <a:pt x="0" y="0"/>
                  </a:moveTo>
                  <a:lnTo>
                    <a:pt x="10287156" y="0"/>
                  </a:lnTo>
                  <a:lnTo>
                    <a:pt x="10287156" y="646308"/>
                  </a:lnTo>
                  <a:lnTo>
                    <a:pt x="0" y="64630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0287155" cy="841375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>
                <a:lnSpc>
                  <a:spcPts val="1960"/>
                </a:lnSpc>
              </a:pPr>
              <a:r>
                <a:rPr lang="en-US" sz="1400" dirty="0">
                  <a:solidFill>
                    <a:srgbClr val="191919"/>
                  </a:solidFill>
                  <a:latin typeface="Aileron Regular Bold"/>
                </a:rPr>
                <a:t>Note: </a:t>
              </a:r>
              <a:r>
                <a:rPr lang="en-US" sz="1400">
                  <a:solidFill>
                    <a:srgbClr val="191919"/>
                  </a:solidFill>
                  <a:latin typeface="Aileron Regular"/>
                </a:rPr>
                <a:t>lorem ipsum</a:t>
              </a:r>
              <a:endParaRPr lang="en-US" sz="1400" dirty="0">
                <a:solidFill>
                  <a:srgbClr val="191919"/>
                </a:solidFill>
                <a:latin typeface="Aileron Regular"/>
              </a:endParaRPr>
            </a:p>
          </p:txBody>
        </p:sp>
      </p:grpSp>
      <p:sp>
        <p:nvSpPr>
          <p:cNvPr id="22" name="AutoShape 22"/>
          <p:cNvSpPr/>
          <p:nvPr/>
        </p:nvSpPr>
        <p:spPr>
          <a:xfrm>
            <a:off x="1047750" y="1009650"/>
            <a:ext cx="16192500" cy="0"/>
          </a:xfrm>
          <a:prstGeom prst="line">
            <a:avLst/>
          </a:prstGeom>
          <a:ln w="19050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251502" y="2414832"/>
            <a:ext cx="1824637" cy="1824637"/>
            <a:chOff x="0" y="0"/>
            <a:chExt cx="3048000" cy="3048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48000" cy="2946400"/>
            </a:xfrm>
            <a:custGeom>
              <a:avLst/>
              <a:gdLst/>
              <a:ahLst/>
              <a:cxnLst/>
              <a:rect l="l" t="t" r="r" b="b"/>
              <a:pathLst>
                <a:path w="3048000" h="29464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3048000" cy="3048000"/>
            </a:xfrm>
            <a:custGeom>
              <a:avLst/>
              <a:gdLst/>
              <a:ahLst/>
              <a:cxnLst/>
              <a:rect l="l" t="t" r="r" b="b"/>
              <a:pathLst>
                <a:path w="3048000" h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17700" y="2971800"/>
                    <a:pt x="1816100" y="2971800"/>
                  </a:cubicBezTo>
                  <a:lnTo>
                    <a:pt x="1231900" y="2971800"/>
                  </a:lnTo>
                  <a:cubicBezTo>
                    <a:pt x="11303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3048000" cy="2974975"/>
            </a:xfrm>
            <a:prstGeom prst="rect">
              <a:avLst/>
            </a:prstGeom>
          </p:spPr>
          <p:txBody>
            <a:bodyPr lIns="203200" tIns="203200" rIns="203200" bIns="2032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191919"/>
                  </a:solidFill>
                  <a:latin typeface="Aileron Regular"/>
                </a:rPr>
                <a:t>Copy a note, drag to the board, and write your ideas.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43818" y="3621068"/>
            <a:ext cx="1824637" cy="1824637"/>
            <a:chOff x="0" y="0"/>
            <a:chExt cx="3048000" cy="3048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048000" cy="2946400"/>
            </a:xfrm>
            <a:custGeom>
              <a:avLst/>
              <a:gdLst/>
              <a:ahLst/>
              <a:cxnLst/>
              <a:rect l="l" t="t" r="r" b="b"/>
              <a:pathLst>
                <a:path w="3048000" h="2946400">
                  <a:moveTo>
                    <a:pt x="0" y="0"/>
                  </a:moveTo>
                  <a:lnTo>
                    <a:pt x="3048000" y="0"/>
                  </a:lnTo>
                  <a:lnTo>
                    <a:pt x="3048000" y="2946400"/>
                  </a:lnTo>
                  <a:lnTo>
                    <a:pt x="0" y="294640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3048000" cy="3048000"/>
            </a:xfrm>
            <a:custGeom>
              <a:avLst/>
              <a:gdLst/>
              <a:ahLst/>
              <a:cxnLst/>
              <a:rect l="l" t="t" r="r" b="b"/>
              <a:pathLst>
                <a:path w="3048000" h="3048000">
                  <a:moveTo>
                    <a:pt x="0" y="2946400"/>
                  </a:moveTo>
                  <a:lnTo>
                    <a:pt x="3048000" y="2946400"/>
                  </a:lnTo>
                  <a:lnTo>
                    <a:pt x="2921000" y="3048000"/>
                  </a:lnTo>
                  <a:cubicBezTo>
                    <a:pt x="2921000" y="3048000"/>
                    <a:pt x="1917700" y="2971800"/>
                    <a:pt x="1816100" y="2971800"/>
                  </a:cubicBezTo>
                  <a:lnTo>
                    <a:pt x="1231900" y="2971800"/>
                  </a:lnTo>
                  <a:cubicBezTo>
                    <a:pt x="1130300" y="2971800"/>
                    <a:pt x="127000" y="3048000"/>
                    <a:pt x="127000" y="3048000"/>
                  </a:cubicBezTo>
                  <a:lnTo>
                    <a:pt x="0" y="2946400"/>
                  </a:lnTo>
                  <a:lnTo>
                    <a:pt x="0" y="0"/>
                  </a:lnTo>
                  <a:lnTo>
                    <a:pt x="3048000" y="0"/>
                  </a:lnTo>
                  <a:lnTo>
                    <a:pt x="3048000" y="2946400"/>
                  </a:lnTo>
                  <a:lnTo>
                    <a:pt x="12700" y="2946400"/>
                  </a:lnTo>
                  <a:lnTo>
                    <a:pt x="12700" y="2933700"/>
                  </a:lnTo>
                  <a:lnTo>
                    <a:pt x="3035300" y="2933700"/>
                  </a:lnTo>
                  <a:lnTo>
                    <a:pt x="3035300" y="12700"/>
                  </a:lnTo>
                  <a:lnTo>
                    <a:pt x="12700" y="12700"/>
                  </a:lnTo>
                  <a:lnTo>
                    <a:pt x="12700" y="29464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048000" cy="2974975"/>
            </a:xfrm>
            <a:prstGeom prst="rect">
              <a:avLst/>
            </a:prstGeom>
          </p:spPr>
          <p:txBody>
            <a:bodyPr lIns="203200" tIns="203200" rIns="203200" bIns="2032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191919"/>
                  </a:solidFill>
                  <a:latin typeface="Aileron Regular"/>
                </a:rPr>
                <a:t>Write a note here</a:t>
              </a:r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1420542" y="4905760"/>
            <a:ext cx="1055971" cy="1055967"/>
            <a:chOff x="0" y="0"/>
            <a:chExt cx="6350000" cy="63499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07632" t="-28897" r="-107922" b="-81473"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1028700" y="1230328"/>
            <a:ext cx="8401114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4"/>
              </a:lnSpc>
              <a:spcBef>
                <a:spcPct val="0"/>
              </a:spcBef>
            </a:pPr>
            <a:r>
              <a:rPr lang="en-US" sz="5499" spc="164">
                <a:solidFill>
                  <a:srgbClr val="2C92D5"/>
                </a:solidFill>
                <a:latin typeface="Aileron Heavy"/>
              </a:rPr>
              <a:t>WHITEBOARD PAGE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49122" y="7165101"/>
            <a:ext cx="3648276" cy="2345121"/>
            <a:chOff x="-1" y="-38100"/>
            <a:chExt cx="2752312" cy="1769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9087" cy="1731092"/>
            </a:xfrm>
            <a:custGeom>
              <a:avLst/>
              <a:gdLst/>
              <a:ahLst/>
              <a:cxnLst/>
              <a:rect l="l" t="t" r="r" b="b"/>
              <a:pathLst>
                <a:path w="2729087" h="1731092">
                  <a:moveTo>
                    <a:pt x="0" y="0"/>
                  </a:moveTo>
                  <a:lnTo>
                    <a:pt x="2729087" y="0"/>
                  </a:lnTo>
                  <a:lnTo>
                    <a:pt x="2729087" y="1731092"/>
                  </a:lnTo>
                  <a:lnTo>
                    <a:pt x="0" y="1731092"/>
                  </a:lnTo>
                  <a:close/>
                </a:path>
              </a:pathLst>
            </a:custGeom>
            <a:solidFill>
              <a:srgbClr val="2C92D5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-1" y="-38100"/>
              <a:ext cx="2752312" cy="176918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380"/>
                </a:lnSpc>
              </a:pPr>
              <a:r>
                <a:rPr lang="en-US" sz="1700" dirty="0">
                  <a:solidFill>
                    <a:srgbClr val="FFFFFF"/>
                  </a:solidFill>
                  <a:latin typeface="Aileron Regular Bold"/>
                </a:rPr>
                <a:t>Tip: </a:t>
              </a:r>
              <a:r>
                <a:rPr lang="en-US" sz="1700" dirty="0">
                  <a:solidFill>
                    <a:srgbClr val="FFFFFF"/>
                  </a:solidFill>
                  <a:latin typeface="Aileron Regular"/>
                </a:rPr>
                <a:t>Collaboration makes teamwork easier! Click "Share" and invite your teammates to fill this up. Use this whiteboard page for bulletins, brainstorms, and other fun team ideas!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61073" y="4100505"/>
            <a:ext cx="3523234" cy="1500320"/>
            <a:chOff x="0" y="0"/>
            <a:chExt cx="812800" cy="3461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346119"/>
            </a:xfrm>
            <a:custGeom>
              <a:avLst/>
              <a:gdLst/>
              <a:ahLst/>
              <a:cxnLst/>
              <a:rect l="l" t="t" r="r" b="b"/>
              <a:pathLst>
                <a:path w="812800" h="346119">
                  <a:moveTo>
                    <a:pt x="0" y="0"/>
                  </a:moveTo>
                  <a:lnTo>
                    <a:pt x="812800" y="0"/>
                  </a:lnTo>
                  <a:lnTo>
                    <a:pt x="812800" y="346119"/>
                  </a:lnTo>
                  <a:lnTo>
                    <a:pt x="0" y="346119"/>
                  </a:lnTo>
                  <a:close/>
                </a:path>
              </a:pathLst>
            </a:custGeom>
            <a:solidFill>
              <a:srgbClr val="2C92D5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20"/>
                </a:lnSpc>
              </a:pPr>
              <a:r>
                <a:rPr lang="en-US" sz="2300">
                  <a:solidFill>
                    <a:srgbClr val="FFFFFF"/>
                  </a:solidFill>
                  <a:latin typeface="Aileron Heavy"/>
                </a:rPr>
                <a:t>ADD A MAIN TOPIC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72000" y="4231050"/>
            <a:ext cx="2057400" cy="1168331"/>
            <a:chOff x="-69322" y="-38100"/>
            <a:chExt cx="1004851" cy="5706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1072" cy="532522"/>
            </a:xfrm>
            <a:custGeom>
              <a:avLst/>
              <a:gdLst/>
              <a:ahLst/>
              <a:cxnLst/>
              <a:rect l="l" t="t" r="r" b="b"/>
              <a:pathLst>
                <a:path w="851072" h="532522">
                  <a:moveTo>
                    <a:pt x="0" y="0"/>
                  </a:moveTo>
                  <a:lnTo>
                    <a:pt x="851072" y="0"/>
                  </a:lnTo>
                  <a:lnTo>
                    <a:pt x="851072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-69322" y="-38100"/>
              <a:ext cx="1004851" cy="562016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a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related idea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37774" y="2306482"/>
            <a:ext cx="2107081" cy="1742191"/>
            <a:chOff x="0" y="-38100"/>
            <a:chExt cx="1029116" cy="8509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5208" cy="532522"/>
            </a:xfrm>
            <a:custGeom>
              <a:avLst/>
              <a:gdLst/>
              <a:ahLst/>
              <a:cxnLst/>
              <a:rect l="l" t="t" r="r" b="b"/>
              <a:pathLst>
                <a:path w="945208" h="532522">
                  <a:moveTo>
                    <a:pt x="0" y="0"/>
                  </a:moveTo>
                  <a:lnTo>
                    <a:pt x="945208" y="0"/>
                  </a:lnTo>
                  <a:lnTo>
                    <a:pt x="945208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29116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a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related idea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22276" y="6253748"/>
            <a:ext cx="1985329" cy="1742191"/>
            <a:chOff x="0" y="-38100"/>
            <a:chExt cx="969651" cy="8509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9651" cy="532522"/>
            </a:xfrm>
            <a:custGeom>
              <a:avLst/>
              <a:gdLst/>
              <a:ahLst/>
              <a:cxnLst/>
              <a:rect l="l" t="t" r="r" b="b"/>
              <a:pathLst>
                <a:path w="969651" h="532522">
                  <a:moveTo>
                    <a:pt x="0" y="0"/>
                  </a:moveTo>
                  <a:lnTo>
                    <a:pt x="969651" y="0"/>
                  </a:lnTo>
                  <a:lnTo>
                    <a:pt x="969651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69651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a related idea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39755" y="4215334"/>
            <a:ext cx="1852444" cy="1742191"/>
            <a:chOff x="0" y="-38100"/>
            <a:chExt cx="904749" cy="850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1072" cy="532522"/>
            </a:xfrm>
            <a:custGeom>
              <a:avLst/>
              <a:gdLst/>
              <a:ahLst/>
              <a:cxnLst/>
              <a:rect l="l" t="t" r="r" b="b"/>
              <a:pathLst>
                <a:path w="851072" h="532522">
                  <a:moveTo>
                    <a:pt x="0" y="0"/>
                  </a:moveTo>
                  <a:lnTo>
                    <a:pt x="851072" y="0"/>
                  </a:lnTo>
                  <a:lnTo>
                    <a:pt x="851072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37C9EF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04749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a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related idea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 rot="-11650">
            <a:off x="10984304" y="4833551"/>
            <a:ext cx="955454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rot="10793485">
            <a:off x="6456476" y="4842092"/>
            <a:ext cx="1004598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rot="-5450715">
            <a:off x="8905194" y="3778134"/>
            <a:ext cx="625760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AutoShape 23"/>
          <p:cNvSpPr/>
          <p:nvPr/>
        </p:nvSpPr>
        <p:spPr>
          <a:xfrm rot="5420877">
            <a:off x="8854998" y="5956766"/>
            <a:ext cx="730946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4" name="Group 24"/>
          <p:cNvGrpSpPr/>
          <p:nvPr/>
        </p:nvGrpSpPr>
        <p:grpSpPr>
          <a:xfrm>
            <a:off x="8072597" y="950691"/>
            <a:ext cx="2272258" cy="1742191"/>
            <a:chOff x="0" y="-38100"/>
            <a:chExt cx="1109790" cy="8509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09790" cy="493121"/>
            </a:xfrm>
            <a:custGeom>
              <a:avLst/>
              <a:gdLst/>
              <a:ahLst/>
              <a:cxnLst/>
              <a:rect l="l" t="t" r="r" b="b"/>
              <a:pathLst>
                <a:path w="1109790" h="493121">
                  <a:moveTo>
                    <a:pt x="0" y="0"/>
                  </a:moveTo>
                  <a:lnTo>
                    <a:pt x="1109790" y="0"/>
                  </a:lnTo>
                  <a:lnTo>
                    <a:pt x="1109790" y="493121"/>
                  </a:lnTo>
                  <a:lnTo>
                    <a:pt x="0" y="493121"/>
                  </a:lnTo>
                  <a:close/>
                </a:path>
              </a:pathLst>
            </a:custGeom>
            <a:solidFill>
              <a:srgbClr val="18B6B4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105281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sub-ideas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 rot="-5386626">
            <a:off x="9033017" y="2201896"/>
            <a:ext cx="346144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8" name="Group 28"/>
          <p:cNvGrpSpPr/>
          <p:nvPr/>
        </p:nvGrpSpPr>
        <p:grpSpPr>
          <a:xfrm>
            <a:off x="11376865" y="2384545"/>
            <a:ext cx="2272258" cy="1090269"/>
            <a:chOff x="0" y="0"/>
            <a:chExt cx="1109790" cy="5324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09790" cy="532496"/>
            </a:xfrm>
            <a:custGeom>
              <a:avLst/>
              <a:gdLst/>
              <a:ahLst/>
              <a:cxnLst/>
              <a:rect l="l" t="t" r="r" b="b"/>
              <a:pathLst>
                <a:path w="1109790" h="532496">
                  <a:moveTo>
                    <a:pt x="0" y="0"/>
                  </a:moveTo>
                  <a:lnTo>
                    <a:pt x="1109790" y="0"/>
                  </a:lnTo>
                  <a:lnTo>
                    <a:pt x="1109790" y="532496"/>
                  </a:lnTo>
                  <a:lnTo>
                    <a:pt x="0" y="532496"/>
                  </a:lnTo>
                  <a:close/>
                </a:path>
              </a:pathLst>
            </a:custGeom>
            <a:solidFill>
              <a:srgbClr val="18B6B4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sub-ideas</a:t>
              </a:r>
            </a:p>
          </p:txBody>
        </p:sp>
      </p:grpSp>
      <p:sp>
        <p:nvSpPr>
          <p:cNvPr id="31" name="AutoShape 31"/>
          <p:cNvSpPr/>
          <p:nvPr/>
        </p:nvSpPr>
        <p:spPr>
          <a:xfrm rot="27">
            <a:off x="10173057" y="2920140"/>
            <a:ext cx="1203808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2" name="Group 32"/>
          <p:cNvGrpSpPr/>
          <p:nvPr/>
        </p:nvGrpSpPr>
        <p:grpSpPr>
          <a:xfrm>
            <a:off x="11364094" y="950337"/>
            <a:ext cx="2428105" cy="1742191"/>
            <a:chOff x="0" y="-38100"/>
            <a:chExt cx="1185907" cy="8509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09790" cy="493121"/>
            </a:xfrm>
            <a:custGeom>
              <a:avLst/>
              <a:gdLst/>
              <a:ahLst/>
              <a:cxnLst/>
              <a:rect l="l" t="t" r="r" b="b"/>
              <a:pathLst>
                <a:path w="1109790" h="493121">
                  <a:moveTo>
                    <a:pt x="0" y="0"/>
                  </a:moveTo>
                  <a:lnTo>
                    <a:pt x="1109790" y="0"/>
                  </a:lnTo>
                  <a:lnTo>
                    <a:pt x="1109790" y="493121"/>
                  </a:lnTo>
                  <a:lnTo>
                    <a:pt x="0" y="49312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185907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Add even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sub-ideas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522004" y="2306482"/>
            <a:ext cx="2318197" cy="1742191"/>
            <a:chOff x="0" y="-38100"/>
            <a:chExt cx="1132227" cy="8509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9790" cy="532522"/>
            </a:xfrm>
            <a:custGeom>
              <a:avLst/>
              <a:gdLst/>
              <a:ahLst/>
              <a:cxnLst/>
              <a:rect l="l" t="t" r="r" b="b"/>
              <a:pathLst>
                <a:path w="1109790" h="532522">
                  <a:moveTo>
                    <a:pt x="0" y="0"/>
                  </a:moveTo>
                  <a:lnTo>
                    <a:pt x="1109790" y="0"/>
                  </a:lnTo>
                  <a:lnTo>
                    <a:pt x="1109790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132227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Add even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sub-ideas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 rot="-5451560">
            <a:off x="12337101" y="2201745"/>
            <a:ext cx="346587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9" name="AutoShape 39"/>
          <p:cNvSpPr/>
          <p:nvPr/>
        </p:nvSpPr>
        <p:spPr>
          <a:xfrm rot="-28">
            <a:off x="13649123" y="2920141"/>
            <a:ext cx="872881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0" name="Group 40"/>
          <p:cNvGrpSpPr/>
          <p:nvPr/>
        </p:nvGrpSpPr>
        <p:grpSpPr>
          <a:xfrm>
            <a:off x="4747377" y="6253748"/>
            <a:ext cx="2272258" cy="1742192"/>
            <a:chOff x="0" y="-38100"/>
            <a:chExt cx="1109790" cy="8509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09790" cy="532450"/>
            </a:xfrm>
            <a:custGeom>
              <a:avLst/>
              <a:gdLst/>
              <a:ahLst/>
              <a:cxnLst/>
              <a:rect l="l" t="t" r="r" b="b"/>
              <a:pathLst>
                <a:path w="1109790" h="532450">
                  <a:moveTo>
                    <a:pt x="0" y="0"/>
                  </a:moveTo>
                  <a:lnTo>
                    <a:pt x="1109790" y="0"/>
                  </a:lnTo>
                  <a:lnTo>
                    <a:pt x="1109790" y="532450"/>
                  </a:lnTo>
                  <a:lnTo>
                    <a:pt x="0" y="532450"/>
                  </a:lnTo>
                  <a:close/>
                </a:path>
              </a:pathLst>
            </a:custGeom>
            <a:solidFill>
              <a:srgbClr val="18B6B4"/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109790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sub-ideas</a:t>
              </a:r>
            </a:p>
          </p:txBody>
        </p:sp>
      </p:grpSp>
      <p:sp>
        <p:nvSpPr>
          <p:cNvPr id="43" name="AutoShape 43"/>
          <p:cNvSpPr/>
          <p:nvPr/>
        </p:nvSpPr>
        <p:spPr>
          <a:xfrm rot="-10799892">
            <a:off x="7019635" y="6867374"/>
            <a:ext cx="1202641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4" name="Group 44"/>
          <p:cNvGrpSpPr/>
          <p:nvPr/>
        </p:nvGrpSpPr>
        <p:grpSpPr>
          <a:xfrm>
            <a:off x="8093080" y="8284806"/>
            <a:ext cx="2272258" cy="1742191"/>
            <a:chOff x="0" y="-38100"/>
            <a:chExt cx="1109790" cy="8509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109790" cy="493121"/>
            </a:xfrm>
            <a:custGeom>
              <a:avLst/>
              <a:gdLst/>
              <a:ahLst/>
              <a:cxnLst/>
              <a:rect l="l" t="t" r="r" b="b"/>
              <a:pathLst>
                <a:path w="1109790" h="493121">
                  <a:moveTo>
                    <a:pt x="0" y="0"/>
                  </a:moveTo>
                  <a:lnTo>
                    <a:pt x="1109790" y="0"/>
                  </a:lnTo>
                  <a:lnTo>
                    <a:pt x="1109790" y="493121"/>
                  </a:lnTo>
                  <a:lnTo>
                    <a:pt x="0" y="493121"/>
                  </a:lnTo>
                  <a:close/>
                </a:path>
              </a:pathLst>
            </a:custGeom>
            <a:solidFill>
              <a:srgbClr val="18B6B4"/>
            </a:solidFill>
            <a:ln>
              <a:noFill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109790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Add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FFFFFF"/>
                  </a:solidFill>
                  <a:latin typeface="Aileron Regular"/>
                </a:rPr>
                <a:t>sub-ideas</a:t>
              </a:r>
            </a:p>
          </p:txBody>
        </p:sp>
      </p:grpSp>
      <p:sp>
        <p:nvSpPr>
          <p:cNvPr id="47" name="AutoShape 47"/>
          <p:cNvSpPr/>
          <p:nvPr/>
        </p:nvSpPr>
        <p:spPr>
          <a:xfrm rot="5366066">
            <a:off x="8749192" y="7882922"/>
            <a:ext cx="940782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8" name="Group 48"/>
          <p:cNvGrpSpPr/>
          <p:nvPr/>
        </p:nvGrpSpPr>
        <p:grpSpPr>
          <a:xfrm>
            <a:off x="1853642" y="6253748"/>
            <a:ext cx="2285659" cy="1742191"/>
            <a:chOff x="0" y="-38100"/>
            <a:chExt cx="1116335" cy="8509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109790" cy="532522"/>
            </a:xfrm>
            <a:custGeom>
              <a:avLst/>
              <a:gdLst/>
              <a:ahLst/>
              <a:cxnLst/>
              <a:rect l="l" t="t" r="r" b="b"/>
              <a:pathLst>
                <a:path w="1109790" h="532522">
                  <a:moveTo>
                    <a:pt x="0" y="0"/>
                  </a:moveTo>
                  <a:lnTo>
                    <a:pt x="1109790" y="0"/>
                  </a:lnTo>
                  <a:lnTo>
                    <a:pt x="1109790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116335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Add even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sub-ideas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750854" y="8002362"/>
            <a:ext cx="2272258" cy="1742191"/>
            <a:chOff x="0" y="-38100"/>
            <a:chExt cx="1109790" cy="8509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109790" cy="493121"/>
            </a:xfrm>
            <a:custGeom>
              <a:avLst/>
              <a:gdLst/>
              <a:ahLst/>
              <a:cxnLst/>
              <a:rect l="l" t="t" r="r" b="b"/>
              <a:pathLst>
                <a:path w="1109790" h="493121">
                  <a:moveTo>
                    <a:pt x="0" y="0"/>
                  </a:moveTo>
                  <a:lnTo>
                    <a:pt x="1109790" y="0"/>
                  </a:lnTo>
                  <a:lnTo>
                    <a:pt x="1109790" y="493121"/>
                  </a:lnTo>
                  <a:lnTo>
                    <a:pt x="0" y="49312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1103555" cy="850900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Add even more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191919"/>
                  </a:solidFill>
                  <a:latin typeface="Aileron Regular"/>
                </a:rPr>
                <a:t>sub-ideas</a:t>
              </a:r>
            </a:p>
          </p:txBody>
        </p:sp>
      </p:grpSp>
      <p:sp>
        <p:nvSpPr>
          <p:cNvPr id="54" name="AutoShape 54"/>
          <p:cNvSpPr/>
          <p:nvPr/>
        </p:nvSpPr>
        <p:spPr>
          <a:xfrm rot="10799912">
            <a:off x="4125900" y="6867357"/>
            <a:ext cx="621477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5" name="AutoShape 55"/>
          <p:cNvSpPr/>
          <p:nvPr/>
        </p:nvSpPr>
        <p:spPr>
          <a:xfrm rot="5389723">
            <a:off x="5555269" y="7741627"/>
            <a:ext cx="658442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6" name="TextBox 56"/>
          <p:cNvSpPr txBox="1"/>
          <p:nvPr/>
        </p:nvSpPr>
        <p:spPr>
          <a:xfrm>
            <a:off x="1028700" y="1102831"/>
            <a:ext cx="5053395" cy="117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600" spc="107">
                <a:solidFill>
                  <a:srgbClr val="2C92D5"/>
                </a:solidFill>
                <a:latin typeface="Aileron Heavy"/>
              </a:rPr>
              <a:t>COLLABORATE ON</a:t>
            </a:r>
          </a:p>
          <a:p>
            <a:pPr marL="0" lvl="0" indent="0">
              <a:lnSpc>
                <a:spcPts val="4716"/>
              </a:lnSpc>
              <a:spcBef>
                <a:spcPct val="0"/>
              </a:spcBef>
            </a:pPr>
            <a:r>
              <a:rPr lang="en-US" sz="3600" spc="107">
                <a:solidFill>
                  <a:srgbClr val="2C92D5"/>
                </a:solidFill>
                <a:latin typeface="Aileron Heavy"/>
              </a:rPr>
              <a:t>a Whiteboard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8195" y="2030773"/>
            <a:ext cx="1021904" cy="9327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46530" y="2169266"/>
            <a:ext cx="1125069" cy="6975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29389" y="2100479"/>
            <a:ext cx="1217068" cy="7457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98075" y="2069867"/>
            <a:ext cx="1026184" cy="8545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73203" y="3786404"/>
            <a:ext cx="1151889" cy="858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46530" y="3786404"/>
            <a:ext cx="1125069" cy="8857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73008" y="3786404"/>
            <a:ext cx="529831" cy="8857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31757" y="3896393"/>
            <a:ext cx="558819" cy="8857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869552" y="5594216"/>
            <a:ext cx="849439" cy="9672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347642" y="5616428"/>
            <a:ext cx="922846" cy="9228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2894399" y="5568032"/>
            <a:ext cx="1087047" cy="9348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420473" y="5754164"/>
            <a:ext cx="981388" cy="7851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5879457" y="5772876"/>
            <a:ext cx="1073095" cy="1109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778436" y="7577361"/>
            <a:ext cx="941423" cy="9414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299568" y="7509115"/>
            <a:ext cx="1018994" cy="100973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2841089" y="7537170"/>
            <a:ext cx="1193667" cy="9223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4344063" y="7478704"/>
            <a:ext cx="1134208" cy="113420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863147" y="3786404"/>
            <a:ext cx="1105714" cy="11057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5786154" y="7384130"/>
            <a:ext cx="1259701" cy="12597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5886757" y="1988790"/>
            <a:ext cx="1058495" cy="105849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8295684" y="2030773"/>
            <a:ext cx="726032" cy="7679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8295684" y="3786404"/>
            <a:ext cx="934054" cy="9000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8281034" y="5614746"/>
            <a:ext cx="963354" cy="106394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8281034" y="7565019"/>
            <a:ext cx="963354" cy="966107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0" y="0"/>
            <a:ext cx="7037756" cy="10287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27" name="Group 27"/>
          <p:cNvGrpSpPr/>
          <p:nvPr/>
        </p:nvGrpSpPr>
        <p:grpSpPr>
          <a:xfrm>
            <a:off x="1028700" y="978694"/>
            <a:ext cx="5053395" cy="4075619"/>
            <a:chOff x="0" y="-66675"/>
            <a:chExt cx="6737861" cy="543415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2732574"/>
              <a:ext cx="6216952" cy="263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 dirty="0">
                  <a:solidFill>
                    <a:srgbClr val="FFFFFF"/>
                  </a:solidFill>
                  <a:latin typeface="Aileron Regular"/>
                </a:rPr>
                <a:t>Use these design resources in your data mug Presentation. Happy designing! </a:t>
              </a:r>
            </a:p>
            <a:p>
              <a:pPr>
                <a:lnSpc>
                  <a:spcPts val="2600"/>
                </a:lnSpc>
              </a:pPr>
              <a:endParaRPr lang="en-US" sz="2000" spc="60" dirty="0">
                <a:solidFill>
                  <a:srgbClr val="FFFFFF"/>
                </a:solidFill>
                <a:latin typeface="Aileron Regular"/>
              </a:endParaRPr>
            </a:p>
            <a:p>
              <a:pPr>
                <a:lnSpc>
                  <a:spcPts val="2600"/>
                </a:lnSpc>
              </a:pPr>
              <a:r>
                <a:rPr lang="en-US" sz="2000" spc="60" dirty="0">
                  <a:solidFill>
                    <a:srgbClr val="FFFFFF"/>
                  </a:solidFill>
                  <a:latin typeface="Aileron Regular"/>
                </a:rPr>
                <a:t>Don't forget to delete or hide this page before presenting.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6737861" cy="2402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4"/>
                </a:lnSpc>
              </a:pPr>
              <a:r>
                <a:rPr lang="en-US" sz="5499" spc="164">
                  <a:solidFill>
                    <a:srgbClr val="FFFFFF"/>
                  </a:solidFill>
                  <a:latin typeface="Aileron Heavy"/>
                </a:rPr>
                <a:t>RESOURCE </a:t>
              </a:r>
            </a:p>
            <a:p>
              <a:pPr marL="0" lvl="0" indent="0">
                <a:lnSpc>
                  <a:spcPts val="7204"/>
                </a:lnSpc>
                <a:spcBef>
                  <a:spcPct val="0"/>
                </a:spcBef>
              </a:pPr>
              <a:r>
                <a:rPr lang="en-US" sz="5499" spc="164">
                  <a:solidFill>
                    <a:srgbClr val="FFFFFF"/>
                  </a:solidFill>
                  <a:latin typeface="Aileron Heavy"/>
                </a:rPr>
                <a:t>Page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037756" cy="10287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978694"/>
            <a:ext cx="5053395" cy="4075619"/>
            <a:chOff x="0" y="-66675"/>
            <a:chExt cx="6737861" cy="5434159"/>
          </a:xfrm>
        </p:grpSpPr>
        <p:sp>
          <p:nvSpPr>
            <p:cNvPr id="4" name="TextBox 4"/>
            <p:cNvSpPr txBox="1"/>
            <p:nvPr/>
          </p:nvSpPr>
          <p:spPr>
            <a:xfrm>
              <a:off x="0" y="2732574"/>
              <a:ext cx="6216952" cy="2634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 dirty="0">
                  <a:solidFill>
                    <a:srgbClr val="FFFFFF"/>
                  </a:solidFill>
                  <a:latin typeface="Aileron Regular"/>
                </a:rPr>
                <a:t>Use these design resources in your data mug Presentation. Happy designing! </a:t>
              </a:r>
            </a:p>
            <a:p>
              <a:pPr>
                <a:lnSpc>
                  <a:spcPts val="2600"/>
                </a:lnSpc>
              </a:pPr>
              <a:endParaRPr lang="en-US" sz="2000" spc="60" dirty="0">
                <a:solidFill>
                  <a:srgbClr val="FFFFFF"/>
                </a:solidFill>
                <a:latin typeface="Aileron Regular"/>
              </a:endParaRPr>
            </a:p>
            <a:p>
              <a:pPr>
                <a:lnSpc>
                  <a:spcPts val="2600"/>
                </a:lnSpc>
              </a:pPr>
              <a:r>
                <a:rPr lang="en-US" sz="2000" spc="60" dirty="0">
                  <a:solidFill>
                    <a:srgbClr val="FFFFFF"/>
                  </a:solidFill>
                  <a:latin typeface="Aileron Regular"/>
                </a:rPr>
                <a:t>Don't forget to delete or hide this page before presenting.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6737861" cy="2402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4"/>
                </a:lnSpc>
              </a:pPr>
              <a:r>
                <a:rPr lang="en-US" sz="5499" spc="164">
                  <a:solidFill>
                    <a:srgbClr val="FFFFFF"/>
                  </a:solidFill>
                  <a:latin typeface="Aileron Heavy"/>
                </a:rPr>
                <a:t>RESOURCE </a:t>
              </a:r>
            </a:p>
            <a:p>
              <a:pPr marL="0" lvl="0" indent="0">
                <a:lnSpc>
                  <a:spcPts val="7204"/>
                </a:lnSpc>
                <a:spcBef>
                  <a:spcPct val="0"/>
                </a:spcBef>
              </a:pPr>
              <a:r>
                <a:rPr lang="en-US" sz="5499" spc="164">
                  <a:solidFill>
                    <a:srgbClr val="FFFFFF"/>
                  </a:solidFill>
                  <a:latin typeface="Aileron Heavy"/>
                </a:rPr>
                <a:t>Page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0361446" y="950970"/>
            <a:ext cx="1840678" cy="2265450"/>
            <a:chOff x="0" y="0"/>
            <a:chExt cx="6604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45914" y="1163356"/>
            <a:ext cx="2332000" cy="1840678"/>
            <a:chOff x="0" y="0"/>
            <a:chExt cx="574392" cy="453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4392" cy="453375"/>
            </a:xfrm>
            <a:custGeom>
              <a:avLst/>
              <a:gdLst/>
              <a:ahLst/>
              <a:cxnLst/>
              <a:rect l="l" t="t" r="r" b="b"/>
              <a:pathLst>
                <a:path w="574392" h="453375">
                  <a:moveTo>
                    <a:pt x="169313" y="0"/>
                  </a:moveTo>
                  <a:lnTo>
                    <a:pt x="405079" y="0"/>
                  </a:lnTo>
                  <a:cubicBezTo>
                    <a:pt x="449984" y="0"/>
                    <a:pt x="493049" y="17838"/>
                    <a:pt x="524802" y="49591"/>
                  </a:cubicBezTo>
                  <a:cubicBezTo>
                    <a:pt x="556554" y="81343"/>
                    <a:pt x="574392" y="124408"/>
                    <a:pt x="574392" y="169313"/>
                  </a:cubicBezTo>
                  <a:lnTo>
                    <a:pt x="574392" y="284062"/>
                  </a:lnTo>
                  <a:cubicBezTo>
                    <a:pt x="574392" y="328967"/>
                    <a:pt x="556554" y="372032"/>
                    <a:pt x="524802" y="403785"/>
                  </a:cubicBezTo>
                  <a:cubicBezTo>
                    <a:pt x="493049" y="435537"/>
                    <a:pt x="449984" y="453375"/>
                    <a:pt x="405079" y="453375"/>
                  </a:cubicBezTo>
                  <a:lnTo>
                    <a:pt x="169313" y="453375"/>
                  </a:lnTo>
                  <a:cubicBezTo>
                    <a:pt x="124408" y="453375"/>
                    <a:pt x="81343" y="435537"/>
                    <a:pt x="49591" y="403785"/>
                  </a:cubicBezTo>
                  <a:cubicBezTo>
                    <a:pt x="17838" y="372032"/>
                    <a:pt x="0" y="328967"/>
                    <a:pt x="0" y="284062"/>
                  </a:cubicBezTo>
                  <a:lnTo>
                    <a:pt x="0" y="169313"/>
                  </a:lnTo>
                  <a:cubicBezTo>
                    <a:pt x="0" y="124408"/>
                    <a:pt x="17838" y="81343"/>
                    <a:pt x="49591" y="49591"/>
                  </a:cubicBezTo>
                  <a:cubicBezTo>
                    <a:pt x="81343" y="17838"/>
                    <a:pt x="124408" y="0"/>
                    <a:pt x="169313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709873" y="1163356"/>
            <a:ext cx="1840678" cy="184067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83794" y="1150852"/>
            <a:ext cx="1865686" cy="186568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83794" y="3699214"/>
            <a:ext cx="3086100" cy="1543050"/>
            <a:chOff x="0" y="0"/>
            <a:chExt cx="812800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335689" y="3699214"/>
            <a:ext cx="3086100" cy="1543050"/>
            <a:chOff x="0" y="0"/>
            <a:chExt cx="81280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406400" cy="407051"/>
            </a:xfrm>
            <a:custGeom>
              <a:avLst/>
              <a:gdLst/>
              <a:ahLst/>
              <a:cxnLst/>
              <a:rect l="l" t="t" r="r" b="b"/>
              <a:pathLst>
                <a:path w="406400" h="407051">
                  <a:moveTo>
                    <a:pt x="406400" y="326"/>
                  </a:moveTo>
                  <a:cubicBezTo>
                    <a:pt x="333587" y="0"/>
                    <a:pt x="266166" y="38659"/>
                    <a:pt x="229665" y="101663"/>
                  </a:cubicBezTo>
                  <a:cubicBezTo>
                    <a:pt x="193164" y="164667"/>
                    <a:pt x="193164" y="242385"/>
                    <a:pt x="229665" y="305389"/>
                  </a:cubicBezTo>
                  <a:cubicBezTo>
                    <a:pt x="266166" y="368393"/>
                    <a:pt x="333587" y="407052"/>
                    <a:pt x="40640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845914" y="3699214"/>
            <a:ext cx="2413386" cy="1543050"/>
            <a:chOff x="0" y="0"/>
            <a:chExt cx="635624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624" cy="406400"/>
            </a:xfrm>
            <a:custGeom>
              <a:avLst/>
              <a:gdLst/>
              <a:ahLst/>
              <a:cxnLst/>
              <a:rect l="l" t="t" r="r" b="b"/>
              <a:pathLst>
                <a:path w="635624" h="406400">
                  <a:moveTo>
                    <a:pt x="635624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635624" y="406400"/>
                  </a:lnTo>
                  <a:lnTo>
                    <a:pt x="534024" y="203200"/>
                  </a:lnTo>
                  <a:lnTo>
                    <a:pt x="635624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024053" y="5928064"/>
            <a:ext cx="1658490" cy="165849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960714" y="5928064"/>
            <a:ext cx="1425265" cy="1658490"/>
            <a:chOff x="0" y="0"/>
            <a:chExt cx="6985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087393" y="6044676"/>
            <a:ext cx="1658490" cy="1425265"/>
            <a:chOff x="0" y="0"/>
            <a:chExt cx="812800" cy="6985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664150" y="5928064"/>
            <a:ext cx="1658490" cy="1658490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5600810" y="5928064"/>
            <a:ext cx="1658490" cy="165849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7983794" y="8196611"/>
            <a:ext cx="9194120" cy="0"/>
          </a:xfrm>
          <a:prstGeom prst="line">
            <a:avLst/>
          </a:prstGeom>
          <a:ln w="38100" cap="flat">
            <a:solidFill>
              <a:srgbClr val="19191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3" name="AutoShape 43"/>
          <p:cNvSpPr/>
          <p:nvPr/>
        </p:nvSpPr>
        <p:spPr>
          <a:xfrm>
            <a:off x="7983794" y="8654057"/>
            <a:ext cx="9194120" cy="0"/>
          </a:xfrm>
          <a:prstGeom prst="line">
            <a:avLst/>
          </a:prstGeom>
          <a:ln w="38100" cap="flat">
            <a:solidFill>
              <a:srgbClr val="191919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4" name="AutoShape 44"/>
          <p:cNvSpPr/>
          <p:nvPr/>
        </p:nvSpPr>
        <p:spPr>
          <a:xfrm>
            <a:off x="7983794" y="9098048"/>
            <a:ext cx="9194120" cy="0"/>
          </a:xfrm>
          <a:prstGeom prst="line">
            <a:avLst/>
          </a:prstGeom>
          <a:ln w="38100" cap="flat">
            <a:solidFill>
              <a:srgbClr val="191919"/>
            </a:solidFill>
            <a:prstDash val="sysDot"/>
            <a:headEnd type="none" w="sm" len="sm"/>
            <a:tailEnd type="diamond" w="lg" len="lg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457383" y="1109182"/>
          <a:ext cx="9801916" cy="8068637"/>
        </p:xfrm>
        <a:graphic>
          <a:graphicData uri="http://schemas.openxmlformats.org/drawingml/2006/table">
            <a:tbl>
              <a:tblPr/>
              <a:tblGrid>
                <a:gridCol w="490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34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B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blur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2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C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confetti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34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D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a drumroll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M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mic drop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34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O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bubbles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Q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quiet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593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U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 for unveil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Any number from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 Bold"/>
                        </a:rPr>
                        <a:t> 0-9</a:t>
                      </a: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Aileron Regular"/>
                        </a:rPr>
                        <a:t>for a timer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028700" y="978694"/>
            <a:ext cx="5053395" cy="4409044"/>
            <a:chOff x="0" y="-66675"/>
            <a:chExt cx="6737861" cy="5878726"/>
          </a:xfrm>
        </p:grpSpPr>
        <p:sp>
          <p:nvSpPr>
            <p:cNvPr id="4" name="TextBox 4"/>
            <p:cNvSpPr txBox="1"/>
            <p:nvPr/>
          </p:nvSpPr>
          <p:spPr>
            <a:xfrm>
              <a:off x="0" y="2732575"/>
              <a:ext cx="6216952" cy="3079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 dirty="0">
                  <a:solidFill>
                    <a:srgbClr val="191919"/>
                  </a:solidFill>
                  <a:latin typeface="Aileron Regular"/>
                </a:rPr>
                <a:t>Find the magic and fun in presenting with data mug Presentations. Press the following keys while on Present mode! </a:t>
              </a:r>
            </a:p>
            <a:p>
              <a:pPr>
                <a:lnSpc>
                  <a:spcPts val="2600"/>
                </a:lnSpc>
              </a:pPr>
              <a:endParaRPr lang="en-US" sz="2000" spc="60" dirty="0">
                <a:solidFill>
                  <a:srgbClr val="191919"/>
                </a:solidFill>
                <a:latin typeface="Aileron Regular"/>
              </a:endParaRPr>
            </a:p>
            <a:p>
              <a:pPr>
                <a:lnSpc>
                  <a:spcPts val="2600"/>
                </a:lnSpc>
              </a:pPr>
              <a:r>
                <a:rPr lang="en-US" sz="2000" spc="60" dirty="0">
                  <a:solidFill>
                    <a:srgbClr val="191919"/>
                  </a:solidFill>
                  <a:latin typeface="Aileron Regular"/>
                </a:rPr>
                <a:t>Delete or hide this page before presenting.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6737861" cy="2402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4"/>
                </a:lnSpc>
              </a:pPr>
              <a:r>
                <a:rPr lang="en-US" sz="5499" spc="164">
                  <a:solidFill>
                    <a:srgbClr val="2C92D5"/>
                  </a:solidFill>
                  <a:latin typeface="Aileron Heavy"/>
                </a:rPr>
                <a:t>RESOURCE </a:t>
              </a:r>
            </a:p>
            <a:p>
              <a:pPr marL="0" lvl="0" indent="0">
                <a:lnSpc>
                  <a:spcPts val="7204"/>
                </a:lnSpc>
                <a:spcBef>
                  <a:spcPct val="0"/>
                </a:spcBef>
              </a:pPr>
              <a:r>
                <a:rPr lang="en-US" sz="5499" spc="164">
                  <a:solidFill>
                    <a:srgbClr val="2C92D5"/>
                  </a:solidFill>
                  <a:latin typeface="Aileron Heavy"/>
                </a:rPr>
                <a:t>Page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943" y="2908518"/>
            <a:ext cx="3211553" cy="1212379"/>
            <a:chOff x="0" y="0"/>
            <a:chExt cx="845841" cy="319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5841" cy="319310"/>
            </a:xfrm>
            <a:custGeom>
              <a:avLst/>
              <a:gdLst/>
              <a:ahLst/>
              <a:cxnLst/>
              <a:rect l="l" t="t" r="r" b="b"/>
              <a:pathLst>
                <a:path w="845841" h="319310">
                  <a:moveTo>
                    <a:pt x="0" y="0"/>
                  </a:moveTo>
                  <a:lnTo>
                    <a:pt x="845841" y="0"/>
                  </a:lnTo>
                  <a:lnTo>
                    <a:pt x="845841" y="319310"/>
                  </a:lnTo>
                  <a:lnTo>
                    <a:pt x="0" y="31931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75">
                  <a:solidFill>
                    <a:srgbClr val="FFFFFF"/>
                  </a:solidFill>
                  <a:latin typeface="Aileron Regular Bold"/>
                </a:rPr>
                <a:t>Hilda Onassis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75">
                  <a:solidFill>
                    <a:srgbClr val="FFFFFF"/>
                  </a:solidFill>
                  <a:latin typeface="Aileron Regular"/>
                </a:rPr>
                <a:t>President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28739" y="4890407"/>
            <a:ext cx="2672395" cy="1053566"/>
            <a:chOff x="0" y="0"/>
            <a:chExt cx="703841" cy="2774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18B6B4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Bryan Cook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Chief Finance Officer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64313" y="6645198"/>
            <a:ext cx="2672395" cy="1053566"/>
            <a:chOff x="0" y="0"/>
            <a:chExt cx="703841" cy="2774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Blaise Martins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4708" y="8358227"/>
            <a:ext cx="2672395" cy="1053566"/>
            <a:chOff x="0" y="0"/>
            <a:chExt cx="703841" cy="277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Carl Miller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Accountant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42721" y="8358227"/>
            <a:ext cx="2672395" cy="1053566"/>
            <a:chOff x="0" y="0"/>
            <a:chExt cx="703841" cy="2774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Clara Holmes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Bookkeeper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947701" y="8358227"/>
            <a:ext cx="2672395" cy="1053566"/>
            <a:chOff x="0" y="0"/>
            <a:chExt cx="703841" cy="2774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Gracie Coopers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Compliance Officer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77083" y="6645198"/>
            <a:ext cx="2672395" cy="1053566"/>
            <a:chOff x="0" y="0"/>
            <a:chExt cx="703841" cy="2774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Kathy Lamprey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99106" y="4890407"/>
            <a:ext cx="2672395" cy="1053566"/>
            <a:chOff x="0" y="0"/>
            <a:chExt cx="703841" cy="2774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Jennifer Potts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Chief Executive Officer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420698" y="6645198"/>
            <a:ext cx="2672395" cy="1053566"/>
            <a:chOff x="0" y="0"/>
            <a:chExt cx="703841" cy="2774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Kiera Landon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61094" y="8358227"/>
            <a:ext cx="2672395" cy="1053566"/>
            <a:chOff x="0" y="0"/>
            <a:chExt cx="703841" cy="2774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Sadie Jones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Finance Manager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99106" y="8358227"/>
            <a:ext cx="2672395" cy="1053566"/>
            <a:chOff x="0" y="0"/>
            <a:chExt cx="703841" cy="2774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Mike Hollows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Tax Officer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704087" y="8358227"/>
            <a:ext cx="2672395" cy="1053566"/>
            <a:chOff x="0" y="0"/>
            <a:chExt cx="703841" cy="27748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Marga Dunlop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Risk Manager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933468" y="6645198"/>
            <a:ext cx="2672395" cy="1053566"/>
            <a:chOff x="0" y="0"/>
            <a:chExt cx="703841" cy="27748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Joshua Scotts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7129689" y="2918394"/>
            <a:ext cx="1202508" cy="1202504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7659" t="-16891" r="-25701" b="-98082"/>
              </a:stretch>
            </a:blipFill>
          </p:spPr>
        </p:sp>
      </p:grpSp>
      <p:grpSp>
        <p:nvGrpSpPr>
          <p:cNvPr id="43" name="Group 43"/>
          <p:cNvGrpSpPr/>
          <p:nvPr/>
        </p:nvGrpSpPr>
        <p:grpSpPr>
          <a:xfrm>
            <a:off x="2986072" y="1103976"/>
            <a:ext cx="12315857" cy="1039832"/>
            <a:chOff x="0" y="0"/>
            <a:chExt cx="16421143" cy="1386443"/>
          </a:xfrm>
        </p:grpSpPr>
        <p:sp>
          <p:nvSpPr>
            <p:cNvPr id="44" name="TextBox 44"/>
            <p:cNvSpPr txBox="1"/>
            <p:nvPr/>
          </p:nvSpPr>
          <p:spPr>
            <a:xfrm>
              <a:off x="0" y="807746"/>
              <a:ext cx="16421143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77">
                  <a:solidFill>
                    <a:srgbClr val="191919"/>
                  </a:solidFill>
                  <a:latin typeface="Aileron Regular"/>
                </a:rPr>
                <a:t>Organizational Chart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6421143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 dirty="0">
                  <a:solidFill>
                    <a:srgbClr val="2C92D5"/>
                  </a:solidFill>
                  <a:latin typeface="Aileron Heavy"/>
                </a:rPr>
                <a:t>XYZ FINANCIAL</a:t>
              </a:r>
            </a:p>
          </p:txBody>
        </p:sp>
      </p:grpSp>
      <p:sp>
        <p:nvSpPr>
          <p:cNvPr id="46" name="AutoShape 46"/>
          <p:cNvSpPr/>
          <p:nvPr/>
        </p:nvSpPr>
        <p:spPr>
          <a:xfrm rot="-5399999">
            <a:off x="9014718" y="4308545"/>
            <a:ext cx="39382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rot="-5400000">
            <a:off x="7577224" y="4697932"/>
            <a:ext cx="37542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rot="-5400000">
            <a:off x="4822997" y="6462922"/>
            <a:ext cx="355026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-5400000">
            <a:off x="2262746" y="8186145"/>
            <a:ext cx="329877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-5400000">
            <a:off x="7595409" y="6108738"/>
            <a:ext cx="33905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5399999">
            <a:off x="4836908" y="7857604"/>
            <a:ext cx="32720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-5400000">
            <a:off x="10362204" y="6112310"/>
            <a:ext cx="346199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-5399999">
            <a:off x="13107254" y="7856413"/>
            <a:ext cx="324824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5400000">
            <a:off x="10347591" y="4697932"/>
            <a:ext cx="37542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-5399999">
            <a:off x="13086200" y="6456969"/>
            <a:ext cx="366933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5400000">
            <a:off x="15829618" y="8181382"/>
            <a:ext cx="344164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 rot="-10800000">
            <a:off x="7764936" y="4510219"/>
            <a:ext cx="276561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 rot="-10800000">
            <a:off x="5000510" y="6278265"/>
            <a:ext cx="8264393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 rot="-10800000">
            <a:off x="2432447" y="8014063"/>
            <a:ext cx="13564491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447569" y="2834720"/>
            <a:ext cx="2942207" cy="6423580"/>
          </a:xfrm>
          <a:custGeom>
            <a:avLst/>
            <a:gdLst/>
            <a:ahLst/>
            <a:cxnLst/>
            <a:rect l="l" t="t" r="r" b="b"/>
            <a:pathLst>
              <a:path w="774902" h="1691807">
                <a:moveTo>
                  <a:pt x="0" y="0"/>
                </a:moveTo>
                <a:lnTo>
                  <a:pt x="774902" y="0"/>
                </a:lnTo>
                <a:lnTo>
                  <a:pt x="774902" y="1691807"/>
                </a:lnTo>
                <a:lnTo>
                  <a:pt x="0" y="1691807"/>
                </a:lnTo>
                <a:close/>
              </a:path>
            </a:pathLst>
          </a:custGeom>
          <a:solidFill>
            <a:srgbClr val="4FCDCC"/>
          </a:solidFill>
        </p:spPr>
      </p:sp>
      <p:sp>
        <p:nvSpPr>
          <p:cNvPr id="4" name="TextBox 4"/>
          <p:cNvSpPr txBox="1"/>
          <p:nvPr/>
        </p:nvSpPr>
        <p:spPr>
          <a:xfrm>
            <a:off x="2447570" y="2798555"/>
            <a:ext cx="2942206" cy="31222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75" dirty="0">
                <a:solidFill>
                  <a:srgbClr val="FFFFFF"/>
                </a:solidFill>
                <a:latin typeface="Aileron Regular Bold"/>
              </a:rPr>
              <a:t>Hilda Onassis</a:t>
            </a:r>
          </a:p>
          <a:p>
            <a:pPr algn="ctr">
              <a:lnSpc>
                <a:spcPts val="1800"/>
              </a:lnSpc>
            </a:pPr>
            <a:r>
              <a:rPr lang="en-US" sz="1500" spc="75" dirty="0">
                <a:solidFill>
                  <a:srgbClr val="FFFFFF"/>
                </a:solidFill>
                <a:latin typeface="Aileron Regular"/>
              </a:rPr>
              <a:t>President</a:t>
            </a:r>
          </a:p>
        </p:txBody>
      </p:sp>
      <p:sp>
        <p:nvSpPr>
          <p:cNvPr id="6" name="Freeform 6"/>
          <p:cNvSpPr/>
          <p:nvPr/>
        </p:nvSpPr>
        <p:spPr>
          <a:xfrm>
            <a:off x="9613046" y="2834720"/>
            <a:ext cx="2743833" cy="1513320"/>
          </a:xfrm>
          <a:custGeom>
            <a:avLst/>
            <a:gdLst/>
            <a:ahLst/>
            <a:cxnLst/>
            <a:rect l="l" t="t" r="r" b="b"/>
            <a:pathLst>
              <a:path w="722656" h="398570">
                <a:moveTo>
                  <a:pt x="0" y="0"/>
                </a:moveTo>
                <a:lnTo>
                  <a:pt x="722656" y="0"/>
                </a:lnTo>
                <a:lnTo>
                  <a:pt x="722656" y="398570"/>
                </a:lnTo>
                <a:lnTo>
                  <a:pt x="0" y="398570"/>
                </a:lnTo>
                <a:close/>
              </a:path>
            </a:pathLst>
          </a:custGeom>
          <a:solidFill>
            <a:srgbClr val="37C9EF"/>
          </a:solidFill>
        </p:spPr>
      </p:sp>
      <p:sp>
        <p:nvSpPr>
          <p:cNvPr id="7" name="TextBox 7"/>
          <p:cNvSpPr txBox="1"/>
          <p:nvPr/>
        </p:nvSpPr>
        <p:spPr>
          <a:xfrm>
            <a:off x="9613046" y="2798555"/>
            <a:ext cx="2743833" cy="15577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Blaise Martins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9" name="Freeform 9"/>
          <p:cNvSpPr/>
          <p:nvPr/>
        </p:nvSpPr>
        <p:spPr>
          <a:xfrm>
            <a:off x="9622781" y="6116183"/>
            <a:ext cx="2734098" cy="1504971"/>
          </a:xfrm>
          <a:custGeom>
            <a:avLst/>
            <a:gdLst/>
            <a:ahLst/>
            <a:cxnLst/>
            <a:rect l="l" t="t" r="r" b="b"/>
            <a:pathLst>
              <a:path w="720092" h="396371">
                <a:moveTo>
                  <a:pt x="0" y="0"/>
                </a:moveTo>
                <a:lnTo>
                  <a:pt x="720092" y="0"/>
                </a:lnTo>
                <a:lnTo>
                  <a:pt x="720092" y="396371"/>
                </a:lnTo>
                <a:lnTo>
                  <a:pt x="0" y="396371"/>
                </a:lnTo>
                <a:close/>
              </a:path>
            </a:pathLst>
          </a:custGeom>
          <a:solidFill>
            <a:srgbClr val="37C9EF"/>
          </a:solidFill>
        </p:spPr>
      </p:sp>
      <p:sp>
        <p:nvSpPr>
          <p:cNvPr id="10" name="TextBox 10"/>
          <p:cNvSpPr txBox="1"/>
          <p:nvPr/>
        </p:nvSpPr>
        <p:spPr>
          <a:xfrm>
            <a:off x="9622781" y="6080018"/>
            <a:ext cx="2743833" cy="15405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Kathy Lamprey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12" name="Freeform 12"/>
          <p:cNvSpPr/>
          <p:nvPr/>
        </p:nvSpPr>
        <p:spPr>
          <a:xfrm>
            <a:off x="9613046" y="4472554"/>
            <a:ext cx="2743833" cy="1519804"/>
          </a:xfrm>
          <a:custGeom>
            <a:avLst/>
            <a:gdLst/>
            <a:ahLst/>
            <a:cxnLst/>
            <a:rect l="l" t="t" r="r" b="b"/>
            <a:pathLst>
              <a:path w="722656" h="400278">
                <a:moveTo>
                  <a:pt x="0" y="0"/>
                </a:moveTo>
                <a:lnTo>
                  <a:pt x="722656" y="0"/>
                </a:lnTo>
                <a:lnTo>
                  <a:pt x="722656" y="400278"/>
                </a:lnTo>
                <a:lnTo>
                  <a:pt x="0" y="400278"/>
                </a:lnTo>
                <a:close/>
              </a:path>
            </a:pathLst>
          </a:custGeom>
          <a:solidFill>
            <a:srgbClr val="37C9EF"/>
          </a:solidFill>
        </p:spPr>
      </p:sp>
      <p:sp>
        <p:nvSpPr>
          <p:cNvPr id="13" name="TextBox 13"/>
          <p:cNvSpPr txBox="1"/>
          <p:nvPr/>
        </p:nvSpPr>
        <p:spPr>
          <a:xfrm>
            <a:off x="9613046" y="4436389"/>
            <a:ext cx="2721381" cy="15464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Kiera Landon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15" name="Freeform 15"/>
          <p:cNvSpPr/>
          <p:nvPr/>
        </p:nvSpPr>
        <p:spPr>
          <a:xfrm>
            <a:off x="9622781" y="7754505"/>
            <a:ext cx="2743833" cy="1503795"/>
          </a:xfrm>
          <a:custGeom>
            <a:avLst/>
            <a:gdLst/>
            <a:ahLst/>
            <a:cxnLst/>
            <a:rect l="l" t="t" r="r" b="b"/>
            <a:pathLst>
              <a:path w="722656" h="396061">
                <a:moveTo>
                  <a:pt x="0" y="0"/>
                </a:moveTo>
                <a:lnTo>
                  <a:pt x="722656" y="0"/>
                </a:lnTo>
                <a:lnTo>
                  <a:pt x="722656" y="396061"/>
                </a:lnTo>
                <a:lnTo>
                  <a:pt x="0" y="396061"/>
                </a:lnTo>
                <a:close/>
              </a:path>
            </a:pathLst>
          </a:custGeom>
          <a:solidFill>
            <a:srgbClr val="37C9EF"/>
          </a:solidFill>
        </p:spPr>
      </p:sp>
      <p:sp>
        <p:nvSpPr>
          <p:cNvPr id="16" name="TextBox 16"/>
          <p:cNvSpPr txBox="1"/>
          <p:nvPr/>
        </p:nvSpPr>
        <p:spPr>
          <a:xfrm>
            <a:off x="9622781" y="7718340"/>
            <a:ext cx="2730866" cy="15384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Joshua Scotts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Director</a:t>
            </a:r>
          </a:p>
        </p:txBody>
      </p:sp>
      <p:sp>
        <p:nvSpPr>
          <p:cNvPr id="18" name="Freeform 18"/>
          <p:cNvSpPr/>
          <p:nvPr/>
        </p:nvSpPr>
        <p:spPr>
          <a:xfrm>
            <a:off x="6151946" y="2835409"/>
            <a:ext cx="2721381" cy="3102798"/>
          </a:xfrm>
          <a:custGeom>
            <a:avLst/>
            <a:gdLst/>
            <a:ahLst/>
            <a:cxnLst/>
            <a:rect l="l" t="t" r="r" b="b"/>
            <a:pathLst>
              <a:path w="716742" h="817198">
                <a:moveTo>
                  <a:pt x="0" y="0"/>
                </a:moveTo>
                <a:lnTo>
                  <a:pt x="716742" y="0"/>
                </a:lnTo>
                <a:lnTo>
                  <a:pt x="716742" y="817198"/>
                </a:lnTo>
                <a:lnTo>
                  <a:pt x="0" y="817198"/>
                </a:lnTo>
                <a:close/>
              </a:path>
            </a:pathLst>
          </a:custGeom>
          <a:solidFill>
            <a:srgbClr val="18B6B4"/>
          </a:solidFill>
        </p:spPr>
      </p:sp>
      <p:sp>
        <p:nvSpPr>
          <p:cNvPr id="19" name="TextBox 19"/>
          <p:cNvSpPr txBox="1"/>
          <p:nvPr/>
        </p:nvSpPr>
        <p:spPr>
          <a:xfrm>
            <a:off x="6151947" y="2799244"/>
            <a:ext cx="2657404" cy="31222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Bryan Cook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Chief Finance Officer</a:t>
            </a:r>
          </a:p>
        </p:txBody>
      </p:sp>
      <p:sp>
        <p:nvSpPr>
          <p:cNvPr id="21" name="Freeform 21"/>
          <p:cNvSpPr/>
          <p:nvPr/>
        </p:nvSpPr>
        <p:spPr>
          <a:xfrm>
            <a:off x="6129494" y="6100661"/>
            <a:ext cx="2743833" cy="3157639"/>
          </a:xfrm>
          <a:custGeom>
            <a:avLst/>
            <a:gdLst/>
            <a:ahLst/>
            <a:cxnLst/>
            <a:rect l="l" t="t" r="r" b="b"/>
            <a:pathLst>
              <a:path w="722656" h="831641">
                <a:moveTo>
                  <a:pt x="0" y="0"/>
                </a:moveTo>
                <a:lnTo>
                  <a:pt x="722656" y="0"/>
                </a:lnTo>
                <a:lnTo>
                  <a:pt x="722656" y="831641"/>
                </a:lnTo>
                <a:lnTo>
                  <a:pt x="0" y="831641"/>
                </a:lnTo>
                <a:close/>
              </a:path>
            </a:pathLst>
          </a:custGeom>
          <a:solidFill>
            <a:srgbClr val="18B6B4"/>
          </a:solidFill>
        </p:spPr>
      </p:sp>
      <p:sp>
        <p:nvSpPr>
          <p:cNvPr id="22" name="TextBox 22"/>
          <p:cNvSpPr txBox="1"/>
          <p:nvPr/>
        </p:nvSpPr>
        <p:spPr>
          <a:xfrm>
            <a:off x="6129494" y="6064496"/>
            <a:ext cx="2743832" cy="31222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Jennifer Potts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Chief Executive Officer</a:t>
            </a:r>
          </a:p>
        </p:txBody>
      </p:sp>
      <p:sp>
        <p:nvSpPr>
          <p:cNvPr id="24" name="Freeform 24"/>
          <p:cNvSpPr/>
          <p:nvPr/>
        </p:nvSpPr>
        <p:spPr>
          <a:xfrm>
            <a:off x="13096598" y="2835409"/>
            <a:ext cx="2743833" cy="979655"/>
          </a:xfrm>
          <a:custGeom>
            <a:avLst/>
            <a:gdLst/>
            <a:ahLst/>
            <a:cxnLst/>
            <a:rect l="l" t="t" r="r" b="b"/>
            <a:pathLst>
              <a:path w="722656" h="258016">
                <a:moveTo>
                  <a:pt x="0" y="0"/>
                </a:moveTo>
                <a:lnTo>
                  <a:pt x="722656" y="0"/>
                </a:lnTo>
                <a:lnTo>
                  <a:pt x="722656" y="258016"/>
                </a:lnTo>
                <a:lnTo>
                  <a:pt x="0" y="258016"/>
                </a:lnTo>
                <a:close/>
              </a:path>
            </a:pathLst>
          </a:custGeom>
          <a:solidFill>
            <a:srgbClr val="2C92D5"/>
          </a:solidFill>
        </p:spPr>
      </p:sp>
      <p:sp>
        <p:nvSpPr>
          <p:cNvPr id="25" name="TextBox 25"/>
          <p:cNvSpPr txBox="1"/>
          <p:nvPr/>
        </p:nvSpPr>
        <p:spPr>
          <a:xfrm>
            <a:off x="13096598" y="2799244"/>
            <a:ext cx="3086098" cy="31222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 Bold"/>
              </a:rPr>
              <a:t>Carl Miller</a:t>
            </a:r>
          </a:p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"/>
              </a:rPr>
              <a:t>Accountant</a:t>
            </a:r>
          </a:p>
        </p:txBody>
      </p:sp>
      <p:sp>
        <p:nvSpPr>
          <p:cNvPr id="27" name="Freeform 27"/>
          <p:cNvSpPr/>
          <p:nvPr/>
        </p:nvSpPr>
        <p:spPr>
          <a:xfrm>
            <a:off x="13096598" y="5012014"/>
            <a:ext cx="2743833" cy="980344"/>
          </a:xfrm>
          <a:custGeom>
            <a:avLst/>
            <a:gdLst/>
            <a:ahLst/>
            <a:cxnLst/>
            <a:rect l="l" t="t" r="r" b="b"/>
            <a:pathLst>
              <a:path w="722656" h="258198">
                <a:moveTo>
                  <a:pt x="0" y="0"/>
                </a:moveTo>
                <a:lnTo>
                  <a:pt x="722656" y="0"/>
                </a:lnTo>
                <a:lnTo>
                  <a:pt x="722656" y="258198"/>
                </a:lnTo>
                <a:lnTo>
                  <a:pt x="0" y="258198"/>
                </a:lnTo>
                <a:close/>
              </a:path>
            </a:pathLst>
          </a:custGeom>
          <a:solidFill>
            <a:srgbClr val="2C92D5"/>
          </a:solidFill>
        </p:spPr>
      </p:sp>
      <p:sp>
        <p:nvSpPr>
          <p:cNvPr id="28" name="TextBox 28"/>
          <p:cNvSpPr txBox="1"/>
          <p:nvPr/>
        </p:nvSpPr>
        <p:spPr>
          <a:xfrm>
            <a:off x="13096598" y="4975849"/>
            <a:ext cx="3086098" cy="31222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 Bold"/>
              </a:rPr>
              <a:t>Clara Holmes</a:t>
            </a:r>
          </a:p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"/>
              </a:rPr>
              <a:t>Bookkeeper</a:t>
            </a:r>
          </a:p>
        </p:txBody>
      </p:sp>
      <p:sp>
        <p:nvSpPr>
          <p:cNvPr id="30" name="Freeform 30"/>
          <p:cNvSpPr/>
          <p:nvPr/>
        </p:nvSpPr>
        <p:spPr>
          <a:xfrm>
            <a:off x="13109565" y="7189309"/>
            <a:ext cx="2730867" cy="980344"/>
          </a:xfrm>
          <a:custGeom>
            <a:avLst/>
            <a:gdLst/>
            <a:ahLst/>
            <a:cxnLst/>
            <a:rect l="l" t="t" r="r" b="b"/>
            <a:pathLst>
              <a:path w="719241" h="258198">
                <a:moveTo>
                  <a:pt x="0" y="0"/>
                </a:moveTo>
                <a:lnTo>
                  <a:pt x="719241" y="0"/>
                </a:lnTo>
                <a:lnTo>
                  <a:pt x="719241" y="258198"/>
                </a:lnTo>
                <a:lnTo>
                  <a:pt x="0" y="258198"/>
                </a:lnTo>
                <a:close/>
              </a:path>
            </a:pathLst>
          </a:custGeom>
          <a:solidFill>
            <a:srgbClr val="2C92D5"/>
          </a:solidFill>
        </p:spPr>
      </p:sp>
      <p:sp>
        <p:nvSpPr>
          <p:cNvPr id="31" name="TextBox 31"/>
          <p:cNvSpPr txBox="1"/>
          <p:nvPr/>
        </p:nvSpPr>
        <p:spPr>
          <a:xfrm>
            <a:off x="13109565" y="7153144"/>
            <a:ext cx="3086099" cy="31222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 Bold"/>
              </a:rPr>
              <a:t>Gracie Coopers</a:t>
            </a:r>
          </a:p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"/>
              </a:rPr>
              <a:t>Compliance Officer</a:t>
            </a:r>
          </a:p>
        </p:txBody>
      </p:sp>
      <p:sp>
        <p:nvSpPr>
          <p:cNvPr id="33" name="Freeform 33"/>
          <p:cNvSpPr/>
          <p:nvPr/>
        </p:nvSpPr>
        <p:spPr>
          <a:xfrm>
            <a:off x="13096598" y="3923367"/>
            <a:ext cx="2743833" cy="980344"/>
          </a:xfrm>
          <a:custGeom>
            <a:avLst/>
            <a:gdLst/>
            <a:ahLst/>
            <a:cxnLst/>
            <a:rect l="l" t="t" r="r" b="b"/>
            <a:pathLst>
              <a:path w="722656" h="258198">
                <a:moveTo>
                  <a:pt x="0" y="0"/>
                </a:moveTo>
                <a:lnTo>
                  <a:pt x="722656" y="0"/>
                </a:lnTo>
                <a:lnTo>
                  <a:pt x="722656" y="258198"/>
                </a:lnTo>
                <a:lnTo>
                  <a:pt x="0" y="258198"/>
                </a:lnTo>
                <a:close/>
              </a:path>
            </a:pathLst>
          </a:custGeom>
          <a:solidFill>
            <a:srgbClr val="2C92D5"/>
          </a:solidFill>
        </p:spPr>
      </p:sp>
      <p:sp>
        <p:nvSpPr>
          <p:cNvPr id="34" name="TextBox 34"/>
          <p:cNvSpPr txBox="1"/>
          <p:nvPr/>
        </p:nvSpPr>
        <p:spPr>
          <a:xfrm>
            <a:off x="13096598" y="4978781"/>
            <a:ext cx="2730866" cy="10178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Sadie Jones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Finance Manager</a:t>
            </a:r>
          </a:p>
        </p:txBody>
      </p:sp>
      <p:sp>
        <p:nvSpPr>
          <p:cNvPr id="36" name="Freeform 36"/>
          <p:cNvSpPr/>
          <p:nvPr/>
        </p:nvSpPr>
        <p:spPr>
          <a:xfrm>
            <a:off x="13096598" y="6100661"/>
            <a:ext cx="2743833" cy="983872"/>
          </a:xfrm>
          <a:custGeom>
            <a:avLst/>
            <a:gdLst/>
            <a:ahLst/>
            <a:cxnLst/>
            <a:rect l="l" t="t" r="r" b="b"/>
            <a:pathLst>
              <a:path w="722656" h="259127">
                <a:moveTo>
                  <a:pt x="0" y="0"/>
                </a:moveTo>
                <a:lnTo>
                  <a:pt x="722656" y="0"/>
                </a:lnTo>
                <a:lnTo>
                  <a:pt x="722656" y="259127"/>
                </a:lnTo>
                <a:lnTo>
                  <a:pt x="0" y="259127"/>
                </a:lnTo>
                <a:close/>
              </a:path>
            </a:pathLst>
          </a:custGeom>
          <a:solidFill>
            <a:srgbClr val="2C92D5"/>
          </a:solidFill>
        </p:spPr>
      </p:sp>
      <p:sp>
        <p:nvSpPr>
          <p:cNvPr id="37" name="TextBox 37"/>
          <p:cNvSpPr txBox="1"/>
          <p:nvPr/>
        </p:nvSpPr>
        <p:spPr>
          <a:xfrm>
            <a:off x="13096598" y="7189309"/>
            <a:ext cx="2730866" cy="97741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Mike Hollows</a:t>
            </a:r>
          </a:p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"/>
              </a:rPr>
              <a:t>Tax Officer</a:t>
            </a:r>
          </a:p>
        </p:txBody>
      </p:sp>
      <p:sp>
        <p:nvSpPr>
          <p:cNvPr id="39" name="Freeform 39"/>
          <p:cNvSpPr/>
          <p:nvPr/>
        </p:nvSpPr>
        <p:spPr>
          <a:xfrm>
            <a:off x="13096598" y="8277956"/>
            <a:ext cx="2743833" cy="980344"/>
          </a:xfrm>
          <a:custGeom>
            <a:avLst/>
            <a:gdLst/>
            <a:ahLst/>
            <a:cxnLst/>
            <a:rect l="l" t="t" r="r" b="b"/>
            <a:pathLst>
              <a:path w="722656" h="258198">
                <a:moveTo>
                  <a:pt x="0" y="0"/>
                </a:moveTo>
                <a:lnTo>
                  <a:pt x="722656" y="0"/>
                </a:lnTo>
                <a:lnTo>
                  <a:pt x="722656" y="258198"/>
                </a:lnTo>
                <a:lnTo>
                  <a:pt x="0" y="258198"/>
                </a:lnTo>
                <a:close/>
              </a:path>
            </a:pathLst>
          </a:custGeom>
          <a:solidFill>
            <a:srgbClr val="2C92D5"/>
          </a:solidFill>
        </p:spPr>
      </p:sp>
      <p:sp>
        <p:nvSpPr>
          <p:cNvPr id="40" name="TextBox 40"/>
          <p:cNvSpPr txBox="1"/>
          <p:nvPr/>
        </p:nvSpPr>
        <p:spPr>
          <a:xfrm>
            <a:off x="13096598" y="8241791"/>
            <a:ext cx="3086098" cy="31222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 Bold"/>
              </a:rPr>
              <a:t>Marga Dunlop</a:t>
            </a:r>
          </a:p>
          <a:p>
            <a:pPr algn="ctr">
              <a:lnSpc>
                <a:spcPts val="1800"/>
              </a:lnSpc>
            </a:pPr>
            <a:r>
              <a:rPr lang="en-US" sz="1500" spc="44">
                <a:solidFill>
                  <a:srgbClr val="FFFFFF"/>
                </a:solidFill>
                <a:latin typeface="Aileron Regular"/>
              </a:rPr>
              <a:t>Risk Manager</a:t>
            </a:r>
          </a:p>
        </p:txBody>
      </p:sp>
      <p:sp>
        <p:nvSpPr>
          <p:cNvPr id="42" name="Freeform 42"/>
          <p:cNvSpPr/>
          <p:nvPr/>
        </p:nvSpPr>
        <p:spPr>
          <a:xfrm>
            <a:off x="3107370" y="2023421"/>
            <a:ext cx="1622604" cy="1622597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11266" t="-14580" r="-21462" b="-84514"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2986072" y="872157"/>
            <a:ext cx="12315857" cy="1039832"/>
            <a:chOff x="0" y="0"/>
            <a:chExt cx="16421143" cy="1386443"/>
          </a:xfrm>
        </p:grpSpPr>
        <p:sp>
          <p:nvSpPr>
            <p:cNvPr id="44" name="TextBox 44"/>
            <p:cNvSpPr txBox="1"/>
            <p:nvPr/>
          </p:nvSpPr>
          <p:spPr>
            <a:xfrm>
              <a:off x="0" y="807746"/>
              <a:ext cx="16421143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77">
                  <a:solidFill>
                    <a:srgbClr val="191919"/>
                  </a:solidFill>
                  <a:latin typeface="Aileron Regular"/>
                </a:rPr>
                <a:t>Organizational Chart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6421143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 dirty="0">
                  <a:solidFill>
                    <a:srgbClr val="2C92D5"/>
                  </a:solidFill>
                  <a:latin typeface="Aileron Heavy"/>
                </a:rPr>
                <a:t>XYZ FINANCIAL</a:t>
              </a:r>
            </a:p>
          </p:txBody>
        </p:sp>
      </p:grpSp>
      <p:sp>
        <p:nvSpPr>
          <p:cNvPr id="46" name="AutoShape 46"/>
          <p:cNvSpPr/>
          <p:nvPr/>
        </p:nvSpPr>
        <p:spPr>
          <a:xfrm>
            <a:off x="5389776" y="5997121"/>
            <a:ext cx="460549" cy="0"/>
          </a:xfrm>
          <a:prstGeom prst="line">
            <a:avLst/>
          </a:prstGeom>
          <a:ln w="28575" cap="flat">
            <a:solidFill>
              <a:srgbClr val="4FCDCC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>
            <a:off x="8873327" y="4372521"/>
            <a:ext cx="535107" cy="0"/>
          </a:xfrm>
          <a:prstGeom prst="line">
            <a:avLst/>
          </a:prstGeom>
          <a:ln w="28575" cap="flat">
            <a:solidFill>
              <a:srgbClr val="18B6B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48"/>
          <p:cNvSpPr/>
          <p:nvPr/>
        </p:nvSpPr>
        <p:spPr>
          <a:xfrm>
            <a:off x="12356879" y="3577093"/>
            <a:ext cx="535107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49"/>
          <p:cNvSpPr/>
          <p:nvPr/>
        </p:nvSpPr>
        <p:spPr>
          <a:xfrm>
            <a:off x="8873327" y="7665193"/>
            <a:ext cx="535107" cy="0"/>
          </a:xfrm>
          <a:prstGeom prst="line">
            <a:avLst/>
          </a:prstGeom>
          <a:ln w="28575" cap="flat">
            <a:solidFill>
              <a:srgbClr val="18B6B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0" name="AutoShape 50"/>
          <p:cNvSpPr/>
          <p:nvPr/>
        </p:nvSpPr>
        <p:spPr>
          <a:xfrm>
            <a:off x="12356879" y="5218169"/>
            <a:ext cx="535107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1" name="AutoShape 51"/>
          <p:cNvSpPr/>
          <p:nvPr/>
        </p:nvSpPr>
        <p:spPr>
          <a:xfrm>
            <a:off x="12356879" y="6854382"/>
            <a:ext cx="535107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2" name="AutoShape 52"/>
          <p:cNvSpPr/>
          <p:nvPr/>
        </p:nvSpPr>
        <p:spPr>
          <a:xfrm>
            <a:off x="12366615" y="8492115"/>
            <a:ext cx="525371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10710" y="0"/>
            <a:ext cx="13677290" cy="10287000"/>
          </a:xfrm>
          <a:prstGeom prst="rect">
            <a:avLst/>
          </a:prstGeom>
          <a:solidFill>
            <a:srgbClr val="2C92D5"/>
          </a:solid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172782" y="1028700"/>
          <a:ext cx="11016655" cy="8229602"/>
        </p:xfrm>
        <a:graphic>
          <a:graphicData uri="http://schemas.openxmlformats.org/drawingml/2006/table">
            <a:tbl>
              <a:tblPr/>
              <a:tblGrid>
                <a:gridCol w="2480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046">
                <a:tc rowSpan="8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Bryan Cook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Finance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Blaise Martins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Carl Miller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Accountant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Bryan Cook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Finance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Blaise Martins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Sadie Jones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Finance Manager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Bryan Cook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Finance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Kiera Landon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endParaRPr lang="en-US" sz="1500" spc="44">
                        <a:solidFill>
                          <a:srgbClr val="191919"/>
                        </a:solidFill>
                        <a:latin typeface="Aileron Regular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Clara Holmes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Bookkeeper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Bryan Cook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Finance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Kiera Landon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endParaRPr lang="en-US" sz="1500" spc="44">
                        <a:solidFill>
                          <a:srgbClr val="191919"/>
                        </a:solidFill>
                        <a:latin typeface="Aileron Regular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Mike Hollows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Tax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Jennifer Potts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Executive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Kathy Lamprey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Gracie Coopers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Compliance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Jennifer Potts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Executive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Kathy Lamprey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Marga Dunlop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Risk Manager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Jennifer Potts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Executive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Joshua Scotts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Carl Miller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Accountant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1508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Hilda Onassis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President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Jennifer Potts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Chief Executive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Joshua Scotts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Director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 Bold"/>
                        </a:rPr>
                        <a:t>Mike Hollows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spc="44">
                          <a:solidFill>
                            <a:srgbClr val="191919"/>
                          </a:solidFill>
                          <a:latin typeface="Aileron Regular"/>
                        </a:rPr>
                        <a:t>Tax Officer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553696" y="4086490"/>
            <a:ext cx="2114028" cy="211401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r="-10397" b="-6497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63412" y="981075"/>
            <a:ext cx="3283885" cy="1178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6"/>
              </a:lnSpc>
            </a:pPr>
            <a:r>
              <a:rPr lang="en-US" sz="3600" spc="107" dirty="0">
                <a:solidFill>
                  <a:srgbClr val="2C92D5"/>
                </a:solidFill>
                <a:latin typeface="Aileron Heavy"/>
              </a:rPr>
              <a:t>XYZ FINANCIAL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3412" y="8352790"/>
            <a:ext cx="3192660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77">
                <a:solidFill>
                  <a:srgbClr val="191919"/>
                </a:solidFill>
                <a:latin typeface="Aileron Regular"/>
              </a:rPr>
              <a:t>Organizational Chart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1705" y="1028700"/>
            <a:ext cx="12324590" cy="1039832"/>
            <a:chOff x="0" y="0"/>
            <a:chExt cx="16432787" cy="1386443"/>
          </a:xfrm>
        </p:grpSpPr>
        <p:sp>
          <p:nvSpPr>
            <p:cNvPr id="3" name="TextBox 3"/>
            <p:cNvSpPr txBox="1"/>
            <p:nvPr/>
          </p:nvSpPr>
          <p:spPr>
            <a:xfrm>
              <a:off x="0" y="807746"/>
              <a:ext cx="16432787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77">
                  <a:solidFill>
                    <a:srgbClr val="191919"/>
                  </a:solidFill>
                  <a:latin typeface="Aileron Regular"/>
                </a:rPr>
                <a:t>Organizational Chart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432787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 dirty="0">
                  <a:solidFill>
                    <a:srgbClr val="2C92D5"/>
                  </a:solidFill>
                  <a:latin typeface="Aileron Heavy"/>
                </a:rPr>
                <a:t>XYZ FINANCIAL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19341" y="2816382"/>
            <a:ext cx="3158202" cy="1021879"/>
            <a:chOff x="0" y="0"/>
            <a:chExt cx="831790" cy="2691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790" cy="269137"/>
            </a:xfrm>
            <a:custGeom>
              <a:avLst/>
              <a:gdLst/>
              <a:ahLst/>
              <a:cxnLst/>
              <a:rect l="l" t="t" r="r" b="b"/>
              <a:pathLst>
                <a:path w="831790" h="269137">
                  <a:moveTo>
                    <a:pt x="0" y="0"/>
                  </a:moveTo>
                  <a:lnTo>
                    <a:pt x="831790" y="0"/>
                  </a:lnTo>
                  <a:lnTo>
                    <a:pt x="831790" y="269137"/>
                  </a:lnTo>
                  <a:lnTo>
                    <a:pt x="0" y="269137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75">
                  <a:solidFill>
                    <a:srgbClr val="FFFFFF"/>
                  </a:solidFill>
                  <a:latin typeface="Aileron Regular Bold"/>
                </a:rPr>
                <a:t>Hilda Onassis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65">
                  <a:solidFill>
                    <a:srgbClr val="FFFFFF"/>
                  </a:solidFill>
                  <a:latin typeface="Aileron Regular"/>
                </a:rPr>
                <a:t>President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21218" y="4599162"/>
            <a:ext cx="3005770" cy="1053566"/>
            <a:chOff x="0" y="0"/>
            <a:chExt cx="791643" cy="2774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643" cy="277482"/>
            </a:xfrm>
            <a:custGeom>
              <a:avLst/>
              <a:gdLst/>
              <a:ahLst/>
              <a:cxnLst/>
              <a:rect l="l" t="t" r="r" b="b"/>
              <a:pathLst>
                <a:path w="791643" h="277482">
                  <a:moveTo>
                    <a:pt x="0" y="0"/>
                  </a:moveTo>
                  <a:lnTo>
                    <a:pt x="791643" y="0"/>
                  </a:lnTo>
                  <a:lnTo>
                    <a:pt x="791643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Bryan Cook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Chief Finance Officer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64313" y="6353036"/>
            <a:ext cx="2672395" cy="1053566"/>
            <a:chOff x="0" y="0"/>
            <a:chExt cx="703841" cy="277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Blaise Martins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2973" y="8066065"/>
            <a:ext cx="2672395" cy="1053566"/>
            <a:chOff x="0" y="0"/>
            <a:chExt cx="703841" cy="2774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Carl Miller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Accountant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442721" y="8066065"/>
            <a:ext cx="2672395" cy="1053566"/>
            <a:chOff x="0" y="0"/>
            <a:chExt cx="703841" cy="2774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Clara Holmes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Bookkeeper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947701" y="8066065"/>
            <a:ext cx="2672395" cy="1053566"/>
            <a:chOff x="0" y="0"/>
            <a:chExt cx="703841" cy="2774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Gracie Coopers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Compliance Officer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77083" y="6353036"/>
            <a:ext cx="2672395" cy="1053566"/>
            <a:chOff x="0" y="0"/>
            <a:chExt cx="703841" cy="2774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Kathy Lamprey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77083" y="4580060"/>
            <a:ext cx="3010443" cy="1053566"/>
            <a:chOff x="0" y="0"/>
            <a:chExt cx="792874" cy="2774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2874" cy="277482"/>
            </a:xfrm>
            <a:custGeom>
              <a:avLst/>
              <a:gdLst/>
              <a:ahLst/>
              <a:cxnLst/>
              <a:rect l="l" t="t" r="r" b="b"/>
              <a:pathLst>
                <a:path w="792874" h="277482">
                  <a:moveTo>
                    <a:pt x="0" y="0"/>
                  </a:moveTo>
                  <a:lnTo>
                    <a:pt x="792874" y="0"/>
                  </a:lnTo>
                  <a:lnTo>
                    <a:pt x="792874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Jennifer Potts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Chief Executive Officer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20698" y="6353036"/>
            <a:ext cx="2672395" cy="1053566"/>
            <a:chOff x="0" y="0"/>
            <a:chExt cx="703841" cy="2774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Kiera Landon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61094" y="8066065"/>
            <a:ext cx="2672395" cy="1053566"/>
            <a:chOff x="0" y="0"/>
            <a:chExt cx="703841" cy="2774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Sadie Jones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Finance Manager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199106" y="8066065"/>
            <a:ext cx="2672395" cy="1053566"/>
            <a:chOff x="0" y="0"/>
            <a:chExt cx="703841" cy="27748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Mike Hollows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Tax Officer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704087" y="8066065"/>
            <a:ext cx="2672395" cy="1053566"/>
            <a:chOff x="0" y="0"/>
            <a:chExt cx="703841" cy="27748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Marga Dunlop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Risk Manager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33468" y="6353036"/>
            <a:ext cx="2672395" cy="1053566"/>
            <a:chOff x="0" y="0"/>
            <a:chExt cx="703841" cy="27748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03841" cy="277482"/>
            </a:xfrm>
            <a:custGeom>
              <a:avLst/>
              <a:gdLst/>
              <a:ahLst/>
              <a:cxnLst/>
              <a:rect l="l" t="t" r="r" b="b"/>
              <a:pathLst>
                <a:path w="703841" h="277482">
                  <a:moveTo>
                    <a:pt x="0" y="0"/>
                  </a:moveTo>
                  <a:lnTo>
                    <a:pt x="703841" y="0"/>
                  </a:lnTo>
                  <a:lnTo>
                    <a:pt x="703841" y="277482"/>
                  </a:lnTo>
                  <a:lnTo>
                    <a:pt x="0" y="27748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Joshua Scotts</a:t>
              </a:r>
            </a:p>
            <a:p>
              <a:pPr algn="r">
                <a:lnSpc>
                  <a:spcPts val="1560"/>
                </a:lnSpc>
              </a:pPr>
              <a:r>
                <a:rPr lang="en-US" sz="1300" spc="39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sp>
        <p:nvSpPr>
          <p:cNvPr id="44" name="AutoShape 44"/>
          <p:cNvSpPr/>
          <p:nvPr/>
        </p:nvSpPr>
        <p:spPr>
          <a:xfrm rot="-5400000">
            <a:off x="8903780" y="4028159"/>
            <a:ext cx="389322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-5400000">
            <a:off x="7338313" y="4408610"/>
            <a:ext cx="37158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rot="-5400000">
            <a:off x="4817044" y="6164807"/>
            <a:ext cx="366933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rot="-5400000">
            <a:off x="2067089" y="7889221"/>
            <a:ext cx="344164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rot="-5400000">
            <a:off x="7357416" y="5814653"/>
            <a:ext cx="33337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-5400000">
            <a:off x="4836908" y="7565442"/>
            <a:ext cx="327205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-5400000">
            <a:off x="10501303" y="5809865"/>
            <a:ext cx="362002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5399999">
            <a:off x="13107254" y="7564251"/>
            <a:ext cx="324824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-5400000">
            <a:off x="10501303" y="4394296"/>
            <a:ext cx="362002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-5399999">
            <a:off x="13086200" y="6164807"/>
            <a:ext cx="366933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5400000">
            <a:off x="15868202" y="7889221"/>
            <a:ext cx="344164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-10800000">
            <a:off x="7528866" y="4218058"/>
            <a:ext cx="3157856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10800000">
            <a:off x="5005273" y="5986103"/>
            <a:ext cx="825963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 rot="-10800000">
            <a:off x="2234409" y="7721901"/>
            <a:ext cx="13810638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7665881" y="2945895"/>
            <a:ext cx="775871" cy="775868"/>
            <a:chOff x="0" y="0"/>
            <a:chExt cx="6350000" cy="634997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5277" t="-11158" r="-18041" b="-88946"/>
              </a:stretch>
            </a:blip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1028700" y="8204914"/>
            <a:ext cx="775871" cy="775868"/>
            <a:chOff x="0" y="0"/>
            <a:chExt cx="6350000" cy="634997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4131" t="-30602" r="-26388" b="-140348"/>
              </a:stretch>
            </a:blipFill>
          </p:spPr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3795276" y="8204914"/>
            <a:ext cx="775871" cy="775868"/>
            <a:chOff x="0" y="0"/>
            <a:chExt cx="6350000" cy="6349975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9166" t="-20880" r="-23159" b="-107752"/>
              </a:stretch>
            </a:blip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6565860" y="8204914"/>
            <a:ext cx="775871" cy="775868"/>
            <a:chOff x="0" y="0"/>
            <a:chExt cx="6350000" cy="634997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2222" t="-4166" r="-35185" b="-131210"/>
              </a:stretch>
            </a:blip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9314455" y="8204914"/>
            <a:ext cx="775871" cy="775868"/>
            <a:chOff x="0" y="0"/>
            <a:chExt cx="6350000" cy="634997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5078" t="-21457" r="-23084" b="-85657"/>
              </a:stretch>
            </a:blipFill>
          </p:spPr>
        </p:sp>
      </p:grpSp>
      <p:grpSp>
        <p:nvGrpSpPr>
          <p:cNvPr id="68" name="Group 68"/>
          <p:cNvGrpSpPr>
            <a:grpSpLocks noChangeAspect="1"/>
          </p:cNvGrpSpPr>
          <p:nvPr/>
        </p:nvGrpSpPr>
        <p:grpSpPr>
          <a:xfrm>
            <a:off x="12068553" y="8204914"/>
            <a:ext cx="775871" cy="775868"/>
            <a:chOff x="0" y="0"/>
            <a:chExt cx="6350000" cy="634997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0820" t="-52511" r="-23277" b="-78492"/>
              </a:stretch>
            </a:blipFill>
          </p:spPr>
        </p:sp>
      </p:grpSp>
      <p:grpSp>
        <p:nvGrpSpPr>
          <p:cNvPr id="70" name="Group 70"/>
          <p:cNvGrpSpPr>
            <a:grpSpLocks noChangeAspect="1"/>
          </p:cNvGrpSpPr>
          <p:nvPr/>
        </p:nvGrpSpPr>
        <p:grpSpPr>
          <a:xfrm>
            <a:off x="14820122" y="8204914"/>
            <a:ext cx="775871" cy="775868"/>
            <a:chOff x="0" y="0"/>
            <a:chExt cx="6350000" cy="634997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33333" t="-29213" r="-29886" b="-115769"/>
              </a:stretch>
            </a:blipFill>
          </p:spPr>
        </p:sp>
      </p:grp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3795276" y="6496169"/>
            <a:ext cx="775871" cy="775868"/>
            <a:chOff x="0" y="0"/>
            <a:chExt cx="6350000" cy="6349975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41712" t="-72222" r="-249466" b="-155027"/>
              </a:stretch>
            </a:blipFill>
          </p:spPr>
        </p:sp>
      </p:grpSp>
      <p:grpSp>
        <p:nvGrpSpPr>
          <p:cNvPr id="74" name="Group 74"/>
          <p:cNvGrpSpPr>
            <a:grpSpLocks noChangeAspect="1"/>
          </p:cNvGrpSpPr>
          <p:nvPr/>
        </p:nvGrpSpPr>
        <p:grpSpPr>
          <a:xfrm>
            <a:off x="6581544" y="6496169"/>
            <a:ext cx="775871" cy="775868"/>
            <a:chOff x="0" y="0"/>
            <a:chExt cx="6350000" cy="634997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20072" t="-26436" r="-16666" b="-78800"/>
              </a:stretch>
            </a:blipFill>
          </p:spPr>
        </p:sp>
      </p:grp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9316477" y="6496169"/>
            <a:ext cx="775871" cy="775868"/>
            <a:chOff x="0" y="0"/>
            <a:chExt cx="6350000" cy="634997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77840" t="-66713" r="-29166" b="-143991"/>
              </a:stretch>
            </a:blipFill>
          </p:spPr>
        </p:sp>
      </p:grpSp>
      <p:grpSp>
        <p:nvGrpSpPr>
          <p:cNvPr id="78" name="Group 78"/>
          <p:cNvGrpSpPr>
            <a:grpSpLocks noChangeAspect="1"/>
          </p:cNvGrpSpPr>
          <p:nvPr/>
        </p:nvGrpSpPr>
        <p:grpSpPr>
          <a:xfrm>
            <a:off x="12068553" y="6496169"/>
            <a:ext cx="775871" cy="775868"/>
            <a:chOff x="0" y="0"/>
            <a:chExt cx="6350000" cy="634997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118101" t="-23611" r="-167618" b="-133375"/>
              </a:stretch>
            </a:blipFill>
          </p:spPr>
        </p:sp>
      </p:grpSp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6191399" y="4738011"/>
            <a:ext cx="775871" cy="775868"/>
            <a:chOff x="0" y="0"/>
            <a:chExt cx="6350000" cy="6349975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219989" t="-38888" r="-101676" b="-129397"/>
              </a:stretch>
            </a:blipFill>
          </p:spPr>
        </p:sp>
      </p:grpSp>
      <p:grpSp>
        <p:nvGrpSpPr>
          <p:cNvPr id="82" name="Group 82"/>
          <p:cNvGrpSpPr>
            <a:grpSpLocks noChangeAspect="1"/>
          </p:cNvGrpSpPr>
          <p:nvPr/>
        </p:nvGrpSpPr>
        <p:grpSpPr>
          <a:xfrm>
            <a:off x="9336720" y="4737094"/>
            <a:ext cx="775871" cy="775868"/>
            <a:chOff x="0" y="0"/>
            <a:chExt cx="6350000" cy="634997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 l="-24999" t="-26436" r="-32239" b="-10957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75167" y="0"/>
            <a:ext cx="13012833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4" name="Freeform 4"/>
          <p:cNvSpPr/>
          <p:nvPr/>
        </p:nvSpPr>
        <p:spPr>
          <a:xfrm>
            <a:off x="14725874" y="1045065"/>
            <a:ext cx="2098823" cy="1001864"/>
          </a:xfrm>
          <a:custGeom>
            <a:avLst/>
            <a:gdLst/>
            <a:ahLst/>
            <a:cxnLst/>
            <a:rect l="l" t="t" r="r" b="b"/>
            <a:pathLst>
              <a:path w="852738" h="407051">
                <a:moveTo>
                  <a:pt x="852738" y="326"/>
                </a:moveTo>
                <a:cubicBezTo>
                  <a:pt x="779925" y="0"/>
                  <a:pt x="712504" y="38659"/>
                  <a:pt x="676003" y="101663"/>
                </a:cubicBezTo>
                <a:cubicBezTo>
                  <a:pt x="639502" y="164667"/>
                  <a:pt x="639502" y="242385"/>
                  <a:pt x="676003" y="305389"/>
                </a:cubicBezTo>
                <a:cubicBezTo>
                  <a:pt x="712504" y="368393"/>
                  <a:pt x="779925" y="407052"/>
                  <a:pt x="852738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4935199" y="1022423"/>
            <a:ext cx="1447801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2C92D5"/>
                </a:solidFill>
                <a:latin typeface="Aileron Regular Bold"/>
              </a:rPr>
              <a:t>Carl Miller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2C92D5"/>
                </a:solidFill>
                <a:latin typeface="Aileron Regular"/>
              </a:rPr>
              <a:t>Accountant</a:t>
            </a:r>
          </a:p>
        </p:txBody>
      </p:sp>
      <p:sp>
        <p:nvSpPr>
          <p:cNvPr id="7" name="Freeform 7"/>
          <p:cNvSpPr/>
          <p:nvPr/>
        </p:nvSpPr>
        <p:spPr>
          <a:xfrm>
            <a:off x="14793834" y="5855565"/>
            <a:ext cx="2135322" cy="1001864"/>
          </a:xfrm>
          <a:custGeom>
            <a:avLst/>
            <a:gdLst/>
            <a:ahLst/>
            <a:cxnLst/>
            <a:rect l="l" t="t" r="r" b="b"/>
            <a:pathLst>
              <a:path w="867567" h="407051">
                <a:moveTo>
                  <a:pt x="867567" y="326"/>
                </a:moveTo>
                <a:cubicBezTo>
                  <a:pt x="794755" y="0"/>
                  <a:pt x="727333" y="38659"/>
                  <a:pt x="690832" y="101663"/>
                </a:cubicBezTo>
                <a:cubicBezTo>
                  <a:pt x="654331" y="164667"/>
                  <a:pt x="654331" y="242385"/>
                  <a:pt x="690832" y="305389"/>
                </a:cubicBezTo>
                <a:cubicBezTo>
                  <a:pt x="727333" y="368393"/>
                  <a:pt x="794755" y="407052"/>
                  <a:pt x="86756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15011400" y="5832923"/>
            <a:ext cx="1544276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2C92D5"/>
                </a:solidFill>
                <a:latin typeface="Aileron Regular Bold"/>
              </a:rPr>
              <a:t>Mike Hollows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2C92D5"/>
                </a:solidFill>
                <a:latin typeface="Aileron Regular"/>
              </a:rPr>
              <a:t>Tax Officer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793834" y="2225226"/>
            <a:ext cx="2030863" cy="1001864"/>
          </a:xfrm>
          <a:custGeom>
            <a:avLst/>
            <a:gdLst/>
            <a:ahLst/>
            <a:cxnLst/>
            <a:rect l="l" t="t" r="r" b="b"/>
            <a:pathLst>
              <a:path w="825126" h="407051">
                <a:moveTo>
                  <a:pt x="825126" y="326"/>
                </a:moveTo>
                <a:cubicBezTo>
                  <a:pt x="752314" y="0"/>
                  <a:pt x="684892" y="38659"/>
                  <a:pt x="648391" y="101663"/>
                </a:cubicBezTo>
                <a:cubicBezTo>
                  <a:pt x="611890" y="164667"/>
                  <a:pt x="611890" y="242385"/>
                  <a:pt x="648391" y="305389"/>
                </a:cubicBezTo>
                <a:cubicBezTo>
                  <a:pt x="684892" y="368393"/>
                  <a:pt x="752314" y="407052"/>
                  <a:pt x="825126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14817919" y="2202584"/>
            <a:ext cx="1641281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2C92D5"/>
                </a:solidFill>
                <a:latin typeface="Aileron Regular Bold"/>
              </a:rPr>
              <a:t>Sadie Jones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2C92D5"/>
                </a:solidFill>
                <a:latin typeface="Aileron Regular"/>
              </a:rPr>
              <a:t>Finance Manager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89698" y="7052355"/>
            <a:ext cx="2139459" cy="1001864"/>
          </a:xfrm>
          <a:custGeom>
            <a:avLst/>
            <a:gdLst/>
            <a:ahLst/>
            <a:cxnLst/>
            <a:rect l="l" t="t" r="r" b="b"/>
            <a:pathLst>
              <a:path w="869248" h="407051">
                <a:moveTo>
                  <a:pt x="869248" y="326"/>
                </a:moveTo>
                <a:cubicBezTo>
                  <a:pt x="796435" y="0"/>
                  <a:pt x="729013" y="38659"/>
                  <a:pt x="692513" y="101663"/>
                </a:cubicBezTo>
                <a:cubicBezTo>
                  <a:pt x="656012" y="164667"/>
                  <a:pt x="656012" y="242385"/>
                  <a:pt x="692513" y="305389"/>
                </a:cubicBezTo>
                <a:cubicBezTo>
                  <a:pt x="729013" y="368393"/>
                  <a:pt x="796435" y="407052"/>
                  <a:pt x="869248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14652947" y="7029713"/>
            <a:ext cx="1958653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2C92D5"/>
                </a:solidFill>
                <a:latin typeface="Aileron Regular Bold"/>
              </a:rPr>
              <a:t>Gracie Coopers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2C92D5"/>
                </a:solidFill>
                <a:latin typeface="Aileron Regular"/>
              </a:rPr>
              <a:t>Compliance Officer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793834" y="3406463"/>
            <a:ext cx="2030863" cy="1001864"/>
          </a:xfrm>
          <a:custGeom>
            <a:avLst/>
            <a:gdLst/>
            <a:ahLst/>
            <a:cxnLst/>
            <a:rect l="l" t="t" r="r" b="b"/>
            <a:pathLst>
              <a:path w="825126" h="407051">
                <a:moveTo>
                  <a:pt x="825126" y="326"/>
                </a:moveTo>
                <a:cubicBezTo>
                  <a:pt x="752314" y="0"/>
                  <a:pt x="684892" y="38659"/>
                  <a:pt x="648391" y="101663"/>
                </a:cubicBezTo>
                <a:cubicBezTo>
                  <a:pt x="611890" y="164667"/>
                  <a:pt x="611890" y="242385"/>
                  <a:pt x="648391" y="305389"/>
                </a:cubicBezTo>
                <a:cubicBezTo>
                  <a:pt x="684892" y="368393"/>
                  <a:pt x="752314" y="407052"/>
                  <a:pt x="825126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7" name="TextBox 17"/>
          <p:cNvSpPr txBox="1"/>
          <p:nvPr/>
        </p:nvSpPr>
        <p:spPr>
          <a:xfrm>
            <a:off x="14859000" y="3383821"/>
            <a:ext cx="1653314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2C92D5"/>
                </a:solidFill>
                <a:latin typeface="Aileron Regular Bold"/>
              </a:rPr>
              <a:t>Clara Holmes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2C92D5"/>
                </a:solidFill>
                <a:latin typeface="Aileron Regular"/>
              </a:rPr>
              <a:t>Bookkeeper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789698" y="8233593"/>
            <a:ext cx="2139459" cy="1001864"/>
          </a:xfrm>
          <a:custGeom>
            <a:avLst/>
            <a:gdLst/>
            <a:ahLst/>
            <a:cxnLst/>
            <a:rect l="l" t="t" r="r" b="b"/>
            <a:pathLst>
              <a:path w="869248" h="407051">
                <a:moveTo>
                  <a:pt x="869248" y="326"/>
                </a:moveTo>
                <a:cubicBezTo>
                  <a:pt x="796435" y="0"/>
                  <a:pt x="729013" y="38659"/>
                  <a:pt x="692513" y="101663"/>
                </a:cubicBezTo>
                <a:cubicBezTo>
                  <a:pt x="656012" y="164667"/>
                  <a:pt x="656012" y="242385"/>
                  <a:pt x="692513" y="305389"/>
                </a:cubicBezTo>
                <a:cubicBezTo>
                  <a:pt x="729013" y="368393"/>
                  <a:pt x="796435" y="407052"/>
                  <a:pt x="869248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0" name="TextBox 20"/>
          <p:cNvSpPr txBox="1"/>
          <p:nvPr/>
        </p:nvSpPr>
        <p:spPr>
          <a:xfrm>
            <a:off x="15181549" y="8210951"/>
            <a:ext cx="1430051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 err="1">
                <a:solidFill>
                  <a:srgbClr val="2C92D5"/>
                </a:solidFill>
                <a:latin typeface="Aileron Regular Bold"/>
              </a:rPr>
              <a:t>Marga</a:t>
            </a:r>
            <a:r>
              <a:rPr lang="en-US" sz="1500" spc="44" dirty="0">
                <a:solidFill>
                  <a:srgbClr val="2C92D5"/>
                </a:solidFill>
                <a:latin typeface="Aileron Regular Bold"/>
              </a:rPr>
              <a:t> Dunlop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2C92D5"/>
                </a:solidFill>
                <a:latin typeface="Aileron Regular"/>
              </a:rPr>
              <a:t>Risk Manager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189559" y="1045867"/>
            <a:ext cx="992606" cy="992602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2"/>
            <a:stretch>
              <a:fillRect l="-40693" t="-15530" r="-21943" b="-128578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776569" y="4285819"/>
            <a:ext cx="1715370" cy="1715363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3"/>
            <a:stretch>
              <a:fillRect b="-50000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290215" y="2233688"/>
            <a:ext cx="992606" cy="992602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4"/>
            <a:stretch>
              <a:fillRect l="-22547" t="-17386" r="-11420" b="-83566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289567" y="3423356"/>
            <a:ext cx="986238" cy="98623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5"/>
            <a:stretch>
              <a:fillRect l="-19156" t="-5747" r="-31545" b="-119462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820400" y="1619548"/>
            <a:ext cx="1987534" cy="1001864"/>
          </a:xfrm>
          <a:custGeom>
            <a:avLst/>
            <a:gdLst/>
            <a:ahLst/>
            <a:cxnLst/>
            <a:rect l="l" t="t" r="r" b="b"/>
            <a:pathLst>
              <a:path w="731242" h="407051">
                <a:moveTo>
                  <a:pt x="731242" y="326"/>
                </a:moveTo>
                <a:cubicBezTo>
                  <a:pt x="658429" y="0"/>
                  <a:pt x="591007" y="38659"/>
                  <a:pt x="554506" y="101663"/>
                </a:cubicBezTo>
                <a:cubicBezTo>
                  <a:pt x="518006" y="164667"/>
                  <a:pt x="518006" y="242385"/>
                  <a:pt x="554506" y="305389"/>
                </a:cubicBezTo>
                <a:cubicBezTo>
                  <a:pt x="591007" y="368393"/>
                  <a:pt x="658429" y="407052"/>
                  <a:pt x="731242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18B6B4"/>
          </a:solidFill>
        </p:spPr>
      </p:sp>
      <p:sp>
        <p:nvSpPr>
          <p:cNvPr id="31" name="TextBox 31"/>
          <p:cNvSpPr txBox="1"/>
          <p:nvPr/>
        </p:nvSpPr>
        <p:spPr>
          <a:xfrm>
            <a:off x="11024666" y="1596906"/>
            <a:ext cx="1395934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191919"/>
                </a:solidFill>
                <a:latin typeface="Aileron Regular Bold"/>
              </a:rPr>
              <a:t>Blaise Martins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191919"/>
                </a:solidFill>
                <a:latin typeface="Aileron Regular"/>
              </a:rPr>
              <a:t>Director</a:t>
            </a:r>
          </a:p>
        </p:txBody>
      </p:sp>
      <p:sp>
        <p:nvSpPr>
          <p:cNvPr id="33" name="Freeform 33"/>
          <p:cNvSpPr/>
          <p:nvPr/>
        </p:nvSpPr>
        <p:spPr>
          <a:xfrm>
            <a:off x="10744200" y="6461243"/>
            <a:ext cx="2133372" cy="1001864"/>
          </a:xfrm>
          <a:custGeom>
            <a:avLst/>
            <a:gdLst/>
            <a:ahLst/>
            <a:cxnLst/>
            <a:rect l="l" t="t" r="r" b="b"/>
            <a:pathLst>
              <a:path w="731242" h="407051">
                <a:moveTo>
                  <a:pt x="731242" y="326"/>
                </a:moveTo>
                <a:cubicBezTo>
                  <a:pt x="658429" y="0"/>
                  <a:pt x="591007" y="38659"/>
                  <a:pt x="554506" y="101663"/>
                </a:cubicBezTo>
                <a:cubicBezTo>
                  <a:pt x="518006" y="164667"/>
                  <a:pt x="518006" y="242385"/>
                  <a:pt x="554506" y="305389"/>
                </a:cubicBezTo>
                <a:cubicBezTo>
                  <a:pt x="591007" y="368393"/>
                  <a:pt x="658429" y="407052"/>
                  <a:pt x="731242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18B6B4"/>
          </a:solidFill>
        </p:spPr>
      </p:sp>
      <p:sp>
        <p:nvSpPr>
          <p:cNvPr id="34" name="TextBox 34"/>
          <p:cNvSpPr txBox="1"/>
          <p:nvPr/>
        </p:nvSpPr>
        <p:spPr>
          <a:xfrm>
            <a:off x="11088012" y="6438601"/>
            <a:ext cx="1484988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191919"/>
                </a:solidFill>
                <a:latin typeface="Aileron Regular Bold"/>
              </a:rPr>
              <a:t>Kathy Lamprey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191919"/>
                </a:solidFill>
                <a:latin typeface="Aileron Regular"/>
              </a:rPr>
              <a:t>Director</a:t>
            </a:r>
          </a:p>
        </p:txBody>
      </p:sp>
      <p:sp>
        <p:nvSpPr>
          <p:cNvPr id="36" name="Freeform 36"/>
          <p:cNvSpPr/>
          <p:nvPr/>
        </p:nvSpPr>
        <p:spPr>
          <a:xfrm>
            <a:off x="10373856" y="1627364"/>
            <a:ext cx="986238" cy="98623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6"/>
            <a:stretch>
              <a:fillRect l="-81512" t="-37355" r="-166317" b="-94531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764134" y="2799309"/>
            <a:ext cx="2097388" cy="1001864"/>
          </a:xfrm>
          <a:custGeom>
            <a:avLst/>
            <a:gdLst/>
            <a:ahLst/>
            <a:cxnLst/>
            <a:rect l="l" t="t" r="r" b="b"/>
            <a:pathLst>
              <a:path w="688800" h="407051">
                <a:moveTo>
                  <a:pt x="688800" y="326"/>
                </a:moveTo>
                <a:cubicBezTo>
                  <a:pt x="615988" y="0"/>
                  <a:pt x="548566" y="38659"/>
                  <a:pt x="512065" y="101663"/>
                </a:cubicBezTo>
                <a:cubicBezTo>
                  <a:pt x="475564" y="164667"/>
                  <a:pt x="475564" y="242385"/>
                  <a:pt x="512065" y="305389"/>
                </a:cubicBezTo>
                <a:cubicBezTo>
                  <a:pt x="548566" y="368393"/>
                  <a:pt x="615988" y="407052"/>
                  <a:pt x="688800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18B6B4"/>
          </a:solidFill>
        </p:spPr>
      </p:sp>
      <p:sp>
        <p:nvSpPr>
          <p:cNvPr id="39" name="TextBox 39"/>
          <p:cNvSpPr txBox="1"/>
          <p:nvPr/>
        </p:nvSpPr>
        <p:spPr>
          <a:xfrm>
            <a:off x="10815746" y="2777067"/>
            <a:ext cx="1604854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191919"/>
                </a:solidFill>
                <a:latin typeface="Aileron Regular Bold"/>
              </a:rPr>
              <a:t>Kiera Landon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191919"/>
                </a:solidFill>
                <a:latin typeface="Aileron Regular"/>
              </a:rPr>
              <a:t>Director</a:t>
            </a:r>
          </a:p>
        </p:txBody>
      </p:sp>
      <p:sp>
        <p:nvSpPr>
          <p:cNvPr id="41" name="Freeform 41"/>
          <p:cNvSpPr/>
          <p:nvPr/>
        </p:nvSpPr>
        <p:spPr>
          <a:xfrm>
            <a:off x="10978446" y="7641405"/>
            <a:ext cx="1695327" cy="1001864"/>
          </a:xfrm>
          <a:custGeom>
            <a:avLst/>
            <a:gdLst/>
            <a:ahLst/>
            <a:cxnLst/>
            <a:rect l="l" t="t" r="r" b="b"/>
            <a:pathLst>
              <a:path w="688800" h="407051">
                <a:moveTo>
                  <a:pt x="688800" y="326"/>
                </a:moveTo>
                <a:cubicBezTo>
                  <a:pt x="615988" y="0"/>
                  <a:pt x="548566" y="38659"/>
                  <a:pt x="512065" y="101663"/>
                </a:cubicBezTo>
                <a:cubicBezTo>
                  <a:pt x="475564" y="164667"/>
                  <a:pt x="475564" y="242385"/>
                  <a:pt x="512065" y="305389"/>
                </a:cubicBezTo>
                <a:cubicBezTo>
                  <a:pt x="548566" y="368393"/>
                  <a:pt x="615988" y="407052"/>
                  <a:pt x="688800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18B6B4"/>
          </a:solidFill>
        </p:spPr>
      </p:sp>
      <p:sp>
        <p:nvSpPr>
          <p:cNvPr id="42" name="TextBox 42"/>
          <p:cNvSpPr txBox="1"/>
          <p:nvPr/>
        </p:nvSpPr>
        <p:spPr>
          <a:xfrm>
            <a:off x="10725273" y="7618763"/>
            <a:ext cx="1695327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191919"/>
                </a:solidFill>
                <a:latin typeface="Aileron Regular Bold"/>
              </a:rPr>
              <a:t>Joshua Scotts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191919"/>
                </a:solidFill>
                <a:latin typeface="Aileron Regular"/>
              </a:rPr>
              <a:t>Director</a:t>
            </a:r>
          </a:p>
        </p:txBody>
      </p:sp>
      <p:sp>
        <p:nvSpPr>
          <p:cNvPr id="44" name="Freeform 44"/>
          <p:cNvSpPr/>
          <p:nvPr/>
        </p:nvSpPr>
        <p:spPr>
          <a:xfrm>
            <a:off x="10373856" y="2800511"/>
            <a:ext cx="986238" cy="98623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7"/>
            <a:stretch>
              <a:fillRect t="-4885" b="-45115"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4282553" y="5856367"/>
            <a:ext cx="1000268" cy="100026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8"/>
            <a:stretch>
              <a:fillRect l="-10089" t="-16882" r="-18381" b="-75704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4282555" y="7053157"/>
            <a:ext cx="1000266" cy="1000262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9"/>
            <a:stretch>
              <a:fillRect l="-24298" t="-41523" r="-17702" b="-71345"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4289567" y="8225147"/>
            <a:ext cx="1023911" cy="1023907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0"/>
            <a:stretch>
              <a:fillRect l="-19156" t="-22103" r="-17102" b="-82222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0373856" y="6462045"/>
            <a:ext cx="986238" cy="98623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1"/>
            <a:stretch>
              <a:fillRect l="-36618" t="-39367" r="-6704" b="-75618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0373856" y="7659374"/>
            <a:ext cx="986238" cy="98623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2"/>
            <a:stretch>
              <a:fillRect l="-97795" t="-18199" r="-155118" b="-117078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6705600" y="7037778"/>
            <a:ext cx="1999595" cy="1124511"/>
          </a:xfrm>
          <a:custGeom>
            <a:avLst/>
            <a:gdLst/>
            <a:ahLst/>
            <a:cxnLst/>
            <a:rect l="l" t="t" r="r" b="b"/>
            <a:pathLst>
              <a:path w="812422" h="456881">
                <a:moveTo>
                  <a:pt x="812422" y="365"/>
                </a:moveTo>
                <a:cubicBezTo>
                  <a:pt x="730696" y="0"/>
                  <a:pt x="655020" y="43390"/>
                  <a:pt x="614051" y="114107"/>
                </a:cubicBezTo>
                <a:cubicBezTo>
                  <a:pt x="573082" y="184824"/>
                  <a:pt x="573082" y="272056"/>
                  <a:pt x="614051" y="342773"/>
                </a:cubicBezTo>
                <a:cubicBezTo>
                  <a:pt x="655020" y="413490"/>
                  <a:pt x="730696" y="456881"/>
                  <a:pt x="812422" y="456515"/>
                </a:cubicBezTo>
                <a:lnTo>
                  <a:pt x="0" y="456515"/>
                </a:lnTo>
                <a:cubicBezTo>
                  <a:pt x="81726" y="456881"/>
                  <a:pt x="157402" y="413490"/>
                  <a:pt x="198371" y="342773"/>
                </a:cubicBezTo>
                <a:cubicBezTo>
                  <a:pt x="239340" y="272056"/>
                  <a:pt x="239340" y="184824"/>
                  <a:pt x="198371" y="114107"/>
                </a:cubicBezTo>
                <a:cubicBezTo>
                  <a:pt x="157402" y="43390"/>
                  <a:pt x="81726" y="0"/>
                  <a:pt x="0" y="365"/>
                </a:cubicBezTo>
                <a:close/>
              </a:path>
            </a:pathLst>
          </a:custGeom>
          <a:solidFill>
            <a:srgbClr val="37C9EF"/>
          </a:solidFill>
        </p:spPr>
      </p:sp>
      <p:sp>
        <p:nvSpPr>
          <p:cNvPr id="57" name="TextBox 57"/>
          <p:cNvSpPr txBox="1"/>
          <p:nvPr/>
        </p:nvSpPr>
        <p:spPr>
          <a:xfrm>
            <a:off x="6553203" y="7015232"/>
            <a:ext cx="1721065" cy="1195719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191919"/>
                </a:solidFill>
                <a:latin typeface="Aileron Regular Bold"/>
              </a:rPr>
              <a:t>Jennifer Potts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191919"/>
                </a:solidFill>
                <a:latin typeface="Aileron Regular"/>
              </a:rPr>
              <a:t>Chief Executive Officer</a:t>
            </a:r>
          </a:p>
        </p:txBody>
      </p:sp>
      <p:sp>
        <p:nvSpPr>
          <p:cNvPr id="59" name="Freeform 59"/>
          <p:cNvSpPr/>
          <p:nvPr/>
        </p:nvSpPr>
        <p:spPr>
          <a:xfrm>
            <a:off x="6629400" y="2194857"/>
            <a:ext cx="1999595" cy="1108549"/>
          </a:xfrm>
          <a:custGeom>
            <a:avLst/>
            <a:gdLst/>
            <a:ahLst/>
            <a:cxnLst/>
            <a:rect l="l" t="t" r="r" b="b"/>
            <a:pathLst>
              <a:path w="812422" h="450396">
                <a:moveTo>
                  <a:pt x="812422" y="360"/>
                </a:moveTo>
                <a:cubicBezTo>
                  <a:pt x="731856" y="0"/>
                  <a:pt x="657255" y="42775"/>
                  <a:pt x="616867" y="112487"/>
                </a:cubicBezTo>
                <a:cubicBezTo>
                  <a:pt x="576480" y="182200"/>
                  <a:pt x="576480" y="268195"/>
                  <a:pt x="616867" y="337908"/>
                </a:cubicBezTo>
                <a:cubicBezTo>
                  <a:pt x="657255" y="407621"/>
                  <a:pt x="731856" y="450395"/>
                  <a:pt x="812422" y="450035"/>
                </a:cubicBezTo>
                <a:lnTo>
                  <a:pt x="0" y="450035"/>
                </a:lnTo>
                <a:cubicBezTo>
                  <a:pt x="80566" y="450395"/>
                  <a:pt x="155167" y="407621"/>
                  <a:pt x="195555" y="337908"/>
                </a:cubicBezTo>
                <a:cubicBezTo>
                  <a:pt x="235942" y="268195"/>
                  <a:pt x="235942" y="182200"/>
                  <a:pt x="195555" y="112487"/>
                </a:cubicBezTo>
                <a:cubicBezTo>
                  <a:pt x="155167" y="42775"/>
                  <a:pt x="80566" y="0"/>
                  <a:pt x="0" y="360"/>
                </a:cubicBezTo>
                <a:close/>
              </a:path>
            </a:pathLst>
          </a:custGeom>
          <a:solidFill>
            <a:srgbClr val="37C9EF"/>
          </a:solidFill>
        </p:spPr>
      </p:sp>
      <p:sp>
        <p:nvSpPr>
          <p:cNvPr id="60" name="TextBox 60"/>
          <p:cNvSpPr txBox="1"/>
          <p:nvPr/>
        </p:nvSpPr>
        <p:spPr>
          <a:xfrm>
            <a:off x="6705600" y="2172299"/>
            <a:ext cx="1503881" cy="1109294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r">
              <a:lnSpc>
                <a:spcPts val="1800"/>
              </a:lnSpc>
            </a:pPr>
            <a:r>
              <a:rPr lang="en-US" sz="1500" spc="44" dirty="0">
                <a:solidFill>
                  <a:srgbClr val="191919"/>
                </a:solidFill>
                <a:latin typeface="Aileron Regular Bold"/>
              </a:rPr>
              <a:t>Bryan Cook</a:t>
            </a:r>
          </a:p>
          <a:p>
            <a:pPr algn="r">
              <a:lnSpc>
                <a:spcPts val="1560"/>
              </a:lnSpc>
            </a:pPr>
            <a:r>
              <a:rPr lang="en-US" sz="1300" spc="39" dirty="0">
                <a:solidFill>
                  <a:srgbClr val="191919"/>
                </a:solidFill>
                <a:latin typeface="Aileron Regular"/>
              </a:rPr>
              <a:t>Chief Finance Officer</a:t>
            </a:r>
          </a:p>
        </p:txBody>
      </p:sp>
      <p:sp>
        <p:nvSpPr>
          <p:cNvPr id="62" name="Freeform 62"/>
          <p:cNvSpPr/>
          <p:nvPr/>
        </p:nvSpPr>
        <p:spPr>
          <a:xfrm>
            <a:off x="1684788" y="6658309"/>
            <a:ext cx="1890097" cy="1001864"/>
          </a:xfrm>
          <a:custGeom>
            <a:avLst/>
            <a:gdLst/>
            <a:ahLst/>
            <a:cxnLst/>
            <a:rect l="l" t="t" r="r" b="b"/>
            <a:pathLst>
              <a:path w="767934" h="407051">
                <a:moveTo>
                  <a:pt x="767934" y="326"/>
                </a:moveTo>
                <a:cubicBezTo>
                  <a:pt x="695121" y="0"/>
                  <a:pt x="627699" y="38659"/>
                  <a:pt x="591199" y="101663"/>
                </a:cubicBezTo>
                <a:cubicBezTo>
                  <a:pt x="554698" y="164667"/>
                  <a:pt x="554698" y="242385"/>
                  <a:pt x="591199" y="305389"/>
                </a:cubicBezTo>
                <a:cubicBezTo>
                  <a:pt x="627699" y="368393"/>
                  <a:pt x="695121" y="407052"/>
                  <a:pt x="767934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2C92D5"/>
          </a:solidFill>
        </p:spPr>
      </p:sp>
      <p:sp>
        <p:nvSpPr>
          <p:cNvPr id="63" name="TextBox 63"/>
          <p:cNvSpPr txBox="1"/>
          <p:nvPr/>
        </p:nvSpPr>
        <p:spPr>
          <a:xfrm>
            <a:off x="1951645" y="6647388"/>
            <a:ext cx="1356381" cy="102370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ctr">
              <a:lnSpc>
                <a:spcPts val="1800"/>
              </a:lnSpc>
            </a:pPr>
            <a:r>
              <a:rPr lang="en-US" sz="1500" spc="44" dirty="0">
                <a:solidFill>
                  <a:srgbClr val="FFFFFF"/>
                </a:solidFill>
                <a:latin typeface="Aileron Regular Bold"/>
              </a:rPr>
              <a:t>Hilda Onassis</a:t>
            </a:r>
          </a:p>
          <a:p>
            <a:pPr algn="ctr">
              <a:lnSpc>
                <a:spcPts val="1560"/>
              </a:lnSpc>
            </a:pPr>
            <a:r>
              <a:rPr lang="en-US" sz="1300" spc="39" dirty="0">
                <a:solidFill>
                  <a:srgbClr val="FFFFFF"/>
                </a:solidFill>
                <a:latin typeface="Aileron Regular"/>
              </a:rPr>
              <a:t>President</a:t>
            </a:r>
          </a:p>
        </p:txBody>
      </p:sp>
      <p:sp>
        <p:nvSpPr>
          <p:cNvPr id="65" name="Freeform 65"/>
          <p:cNvSpPr/>
          <p:nvPr/>
        </p:nvSpPr>
        <p:spPr>
          <a:xfrm>
            <a:off x="6112987" y="7038676"/>
            <a:ext cx="1120833" cy="1120828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3"/>
            <a:stretch>
              <a:fillRect l="-19384" t="-16572" r="-32869" b="-111810"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6112987" y="2195743"/>
            <a:ext cx="1104904" cy="1104900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4"/>
            <a:stretch>
              <a:fillRect l="-136871" t="-14534" r="-53482" b="-69962"/>
            </a:stretch>
          </a:blipFill>
        </p:spPr>
      </p:sp>
      <p:sp>
        <p:nvSpPr>
          <p:cNvPr id="69" name="TextBox 69"/>
          <p:cNvSpPr txBox="1"/>
          <p:nvPr/>
        </p:nvSpPr>
        <p:spPr>
          <a:xfrm>
            <a:off x="956256" y="3016437"/>
            <a:ext cx="3443319" cy="434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u="none" spc="77">
                <a:solidFill>
                  <a:srgbClr val="191919"/>
                </a:solidFill>
                <a:latin typeface="Aileron Regular"/>
              </a:rPr>
              <a:t>Organizational Chart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956256" y="1784507"/>
            <a:ext cx="3443319" cy="116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6"/>
              </a:lnSpc>
              <a:spcBef>
                <a:spcPct val="0"/>
              </a:spcBef>
            </a:pPr>
            <a:r>
              <a:rPr lang="en-US" sz="3600" u="none" spc="107" dirty="0">
                <a:solidFill>
                  <a:srgbClr val="2C92D5"/>
                </a:solidFill>
                <a:latin typeface="Aileron Heavy"/>
              </a:rPr>
              <a:t>XYZ FINANCIAL</a:t>
            </a:r>
          </a:p>
        </p:txBody>
      </p:sp>
      <p:sp>
        <p:nvSpPr>
          <p:cNvPr id="71" name="AutoShape 71"/>
          <p:cNvSpPr/>
          <p:nvPr/>
        </p:nvSpPr>
        <p:spPr>
          <a:xfrm rot="-5677">
            <a:off x="9273599" y="2729611"/>
            <a:ext cx="567391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 rot="-55828">
            <a:off x="9273563" y="7576529"/>
            <a:ext cx="548413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rot="-8963">
            <a:off x="13173904" y="6942387"/>
            <a:ext cx="567392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 rot="-8963">
            <a:off x="13173904" y="2121616"/>
            <a:ext cx="567392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13173905" y="8123288"/>
            <a:ext cx="567323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>
            <a:off x="13173905" y="3302517"/>
            <a:ext cx="567323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rot="5400000">
            <a:off x="9260434" y="2701037"/>
            <a:ext cx="1161111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rot="5400000">
            <a:off x="9260434" y="7561782"/>
            <a:ext cx="1161111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rot="5400000">
            <a:off x="12571995" y="7530392"/>
            <a:ext cx="2338601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 rot="5400000">
            <a:off x="12571995" y="2709620"/>
            <a:ext cx="2338601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840990" y="2101431"/>
            <a:ext cx="532866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9841588" y="6943127"/>
            <a:ext cx="532268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3" name="AutoShape 83"/>
          <p:cNvSpPr/>
          <p:nvPr/>
        </p:nvSpPr>
        <p:spPr>
          <a:xfrm rot="91908">
            <a:off x="13741797" y="6330220"/>
            <a:ext cx="540853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>
            <a:off x="13740913" y="1523118"/>
            <a:ext cx="448646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 rot="36946">
            <a:off x="13741878" y="7531333"/>
            <a:ext cx="540693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6" name="AutoShape 86"/>
          <p:cNvSpPr/>
          <p:nvPr/>
        </p:nvSpPr>
        <p:spPr>
          <a:xfrm rot="20581">
            <a:off x="13741888" y="2709298"/>
            <a:ext cx="548332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7" name="AutoShape 87"/>
          <p:cNvSpPr/>
          <p:nvPr/>
        </p:nvSpPr>
        <p:spPr>
          <a:xfrm>
            <a:off x="9840990" y="3274578"/>
            <a:ext cx="532866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8" name="AutoShape 88"/>
          <p:cNvSpPr/>
          <p:nvPr/>
        </p:nvSpPr>
        <p:spPr>
          <a:xfrm rot="-12148">
            <a:off x="9840988" y="8134382"/>
            <a:ext cx="532869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9" name="AutoShape 89"/>
          <p:cNvSpPr/>
          <p:nvPr/>
        </p:nvSpPr>
        <p:spPr>
          <a:xfrm rot="-32284">
            <a:off x="13741283" y="8718050"/>
            <a:ext cx="548296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0" name="AutoShape 90"/>
          <p:cNvSpPr/>
          <p:nvPr/>
        </p:nvSpPr>
        <p:spPr>
          <a:xfrm rot="56900">
            <a:off x="13741191" y="3892885"/>
            <a:ext cx="548414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6072" y="1015809"/>
            <a:ext cx="12315857" cy="1039832"/>
            <a:chOff x="0" y="0"/>
            <a:chExt cx="16421143" cy="1386443"/>
          </a:xfrm>
        </p:grpSpPr>
        <p:sp>
          <p:nvSpPr>
            <p:cNvPr id="3" name="TextBox 3"/>
            <p:cNvSpPr txBox="1"/>
            <p:nvPr/>
          </p:nvSpPr>
          <p:spPr>
            <a:xfrm>
              <a:off x="0" y="807746"/>
              <a:ext cx="16421143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u="none" spc="77">
                  <a:solidFill>
                    <a:srgbClr val="191919"/>
                  </a:solidFill>
                  <a:latin typeface="Aileron Regular"/>
                </a:rPr>
                <a:t>Organizational Chart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421143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u="none" spc="107" dirty="0">
                  <a:solidFill>
                    <a:srgbClr val="2C92D5"/>
                  </a:solidFill>
                  <a:latin typeface="Aileron Heavy"/>
                </a:rPr>
                <a:t>XYZ FINANCIAL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47569" y="2834720"/>
            <a:ext cx="2942207" cy="6423580"/>
            <a:chOff x="0" y="0"/>
            <a:chExt cx="774902" cy="16918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4902" cy="1691807"/>
            </a:xfrm>
            <a:custGeom>
              <a:avLst/>
              <a:gdLst/>
              <a:ahLst/>
              <a:cxnLst/>
              <a:rect l="l" t="t" r="r" b="b"/>
              <a:pathLst>
                <a:path w="774902" h="1691807">
                  <a:moveTo>
                    <a:pt x="0" y="0"/>
                  </a:moveTo>
                  <a:lnTo>
                    <a:pt x="774902" y="0"/>
                  </a:lnTo>
                  <a:lnTo>
                    <a:pt x="774902" y="1691807"/>
                  </a:lnTo>
                  <a:lnTo>
                    <a:pt x="0" y="1691807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75">
                  <a:solidFill>
                    <a:srgbClr val="FFFFFF"/>
                  </a:solidFill>
                  <a:latin typeface="Aileron Regular Bold"/>
                </a:rPr>
                <a:t>Hilda Onassis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75">
                  <a:solidFill>
                    <a:srgbClr val="FFFFFF"/>
                  </a:solidFill>
                  <a:latin typeface="Aileron Regular"/>
                </a:rPr>
                <a:t>President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13046" y="2834720"/>
            <a:ext cx="2743833" cy="1513320"/>
            <a:chOff x="0" y="0"/>
            <a:chExt cx="722656" cy="398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2656" cy="398570"/>
            </a:xfrm>
            <a:custGeom>
              <a:avLst/>
              <a:gdLst/>
              <a:ahLst/>
              <a:cxnLst/>
              <a:rect l="l" t="t" r="r" b="b"/>
              <a:pathLst>
                <a:path w="722656" h="398570">
                  <a:moveTo>
                    <a:pt x="0" y="0"/>
                  </a:moveTo>
                  <a:lnTo>
                    <a:pt x="722656" y="0"/>
                  </a:lnTo>
                  <a:lnTo>
                    <a:pt x="722656" y="398570"/>
                  </a:lnTo>
                  <a:lnTo>
                    <a:pt x="0" y="39857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Blaise Martins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22781" y="6116183"/>
            <a:ext cx="2734098" cy="1504971"/>
            <a:chOff x="0" y="0"/>
            <a:chExt cx="720092" cy="3963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0092" cy="396371"/>
            </a:xfrm>
            <a:custGeom>
              <a:avLst/>
              <a:gdLst/>
              <a:ahLst/>
              <a:cxnLst/>
              <a:rect l="l" t="t" r="r" b="b"/>
              <a:pathLst>
                <a:path w="720092" h="396371">
                  <a:moveTo>
                    <a:pt x="0" y="0"/>
                  </a:moveTo>
                  <a:lnTo>
                    <a:pt x="720092" y="0"/>
                  </a:lnTo>
                  <a:lnTo>
                    <a:pt x="720092" y="396371"/>
                  </a:lnTo>
                  <a:lnTo>
                    <a:pt x="0" y="39637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Kathy Lamprey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13046" y="4472554"/>
            <a:ext cx="2743833" cy="1519804"/>
            <a:chOff x="0" y="0"/>
            <a:chExt cx="722656" cy="4002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22656" cy="400278"/>
            </a:xfrm>
            <a:custGeom>
              <a:avLst/>
              <a:gdLst/>
              <a:ahLst/>
              <a:cxnLst/>
              <a:rect l="l" t="t" r="r" b="b"/>
              <a:pathLst>
                <a:path w="722656" h="400278">
                  <a:moveTo>
                    <a:pt x="0" y="0"/>
                  </a:moveTo>
                  <a:lnTo>
                    <a:pt x="722656" y="0"/>
                  </a:lnTo>
                  <a:lnTo>
                    <a:pt x="722656" y="400278"/>
                  </a:lnTo>
                  <a:lnTo>
                    <a:pt x="0" y="400278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Kiera Landon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22781" y="7754505"/>
            <a:ext cx="2743833" cy="1503795"/>
            <a:chOff x="0" y="0"/>
            <a:chExt cx="722656" cy="39606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22656" cy="396061"/>
            </a:xfrm>
            <a:custGeom>
              <a:avLst/>
              <a:gdLst/>
              <a:ahLst/>
              <a:cxnLst/>
              <a:rect l="l" t="t" r="r" b="b"/>
              <a:pathLst>
                <a:path w="722656" h="396061">
                  <a:moveTo>
                    <a:pt x="0" y="0"/>
                  </a:moveTo>
                  <a:lnTo>
                    <a:pt x="722656" y="0"/>
                  </a:lnTo>
                  <a:lnTo>
                    <a:pt x="722656" y="396061"/>
                  </a:lnTo>
                  <a:lnTo>
                    <a:pt x="0" y="39606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Joshua Scotts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Director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51946" y="2835409"/>
            <a:ext cx="2721381" cy="3102798"/>
            <a:chOff x="0" y="0"/>
            <a:chExt cx="716742" cy="8171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6742" cy="817198"/>
            </a:xfrm>
            <a:custGeom>
              <a:avLst/>
              <a:gdLst/>
              <a:ahLst/>
              <a:cxnLst/>
              <a:rect l="l" t="t" r="r" b="b"/>
              <a:pathLst>
                <a:path w="716742" h="817198">
                  <a:moveTo>
                    <a:pt x="0" y="0"/>
                  </a:moveTo>
                  <a:lnTo>
                    <a:pt x="716742" y="0"/>
                  </a:lnTo>
                  <a:lnTo>
                    <a:pt x="716742" y="817198"/>
                  </a:lnTo>
                  <a:lnTo>
                    <a:pt x="0" y="817198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Bryan Cook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Chief Finance Officer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129494" y="6100661"/>
            <a:ext cx="2743833" cy="3157639"/>
            <a:chOff x="0" y="0"/>
            <a:chExt cx="722656" cy="8316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2656" cy="831641"/>
            </a:xfrm>
            <a:custGeom>
              <a:avLst/>
              <a:gdLst/>
              <a:ahLst/>
              <a:cxnLst/>
              <a:rect l="l" t="t" r="r" b="b"/>
              <a:pathLst>
                <a:path w="722656" h="831641">
                  <a:moveTo>
                    <a:pt x="0" y="0"/>
                  </a:moveTo>
                  <a:lnTo>
                    <a:pt x="722656" y="0"/>
                  </a:lnTo>
                  <a:lnTo>
                    <a:pt x="722656" y="831641"/>
                  </a:lnTo>
                  <a:lnTo>
                    <a:pt x="0" y="831641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Jennifer Potts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Chief Executive Officer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96598" y="2835409"/>
            <a:ext cx="2743833" cy="979655"/>
            <a:chOff x="0" y="0"/>
            <a:chExt cx="722656" cy="25801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2656" cy="258016"/>
            </a:xfrm>
            <a:custGeom>
              <a:avLst/>
              <a:gdLst/>
              <a:ahLst/>
              <a:cxnLst/>
              <a:rect l="l" t="t" r="r" b="b"/>
              <a:pathLst>
                <a:path w="722656" h="258016">
                  <a:moveTo>
                    <a:pt x="0" y="0"/>
                  </a:moveTo>
                  <a:lnTo>
                    <a:pt x="722656" y="0"/>
                  </a:lnTo>
                  <a:lnTo>
                    <a:pt x="722656" y="258016"/>
                  </a:lnTo>
                  <a:lnTo>
                    <a:pt x="0" y="258016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Carl Miller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Accountant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96598" y="5012014"/>
            <a:ext cx="2743833" cy="980344"/>
            <a:chOff x="0" y="0"/>
            <a:chExt cx="722656" cy="25819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22656" cy="258198"/>
            </a:xfrm>
            <a:custGeom>
              <a:avLst/>
              <a:gdLst/>
              <a:ahLst/>
              <a:cxnLst/>
              <a:rect l="l" t="t" r="r" b="b"/>
              <a:pathLst>
                <a:path w="722656" h="258198">
                  <a:moveTo>
                    <a:pt x="0" y="0"/>
                  </a:moveTo>
                  <a:lnTo>
                    <a:pt x="722656" y="0"/>
                  </a:lnTo>
                  <a:lnTo>
                    <a:pt x="722656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Clara Holmes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Bookkeeper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109565" y="7189309"/>
            <a:ext cx="2730867" cy="980344"/>
            <a:chOff x="0" y="0"/>
            <a:chExt cx="719241" cy="25819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19241" cy="258198"/>
            </a:xfrm>
            <a:custGeom>
              <a:avLst/>
              <a:gdLst/>
              <a:ahLst/>
              <a:cxnLst/>
              <a:rect l="l" t="t" r="r" b="b"/>
              <a:pathLst>
                <a:path w="719241" h="258198">
                  <a:moveTo>
                    <a:pt x="0" y="0"/>
                  </a:moveTo>
                  <a:lnTo>
                    <a:pt x="719241" y="0"/>
                  </a:lnTo>
                  <a:lnTo>
                    <a:pt x="719241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Gracie Coopers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Compliance Officer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096598" y="3923367"/>
            <a:ext cx="2743833" cy="980344"/>
            <a:chOff x="0" y="0"/>
            <a:chExt cx="722656" cy="25819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22656" cy="258198"/>
            </a:xfrm>
            <a:custGeom>
              <a:avLst/>
              <a:gdLst/>
              <a:ahLst/>
              <a:cxnLst/>
              <a:rect l="l" t="t" r="r" b="b"/>
              <a:pathLst>
                <a:path w="722656" h="258198">
                  <a:moveTo>
                    <a:pt x="0" y="0"/>
                  </a:moveTo>
                  <a:lnTo>
                    <a:pt x="722656" y="0"/>
                  </a:lnTo>
                  <a:lnTo>
                    <a:pt x="722656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Sadie Jones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Finance Manager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096598" y="6100661"/>
            <a:ext cx="2743833" cy="983872"/>
            <a:chOff x="0" y="0"/>
            <a:chExt cx="722656" cy="25912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22656" cy="259127"/>
            </a:xfrm>
            <a:custGeom>
              <a:avLst/>
              <a:gdLst/>
              <a:ahLst/>
              <a:cxnLst/>
              <a:rect l="l" t="t" r="r" b="b"/>
              <a:pathLst>
                <a:path w="722656" h="259127">
                  <a:moveTo>
                    <a:pt x="0" y="0"/>
                  </a:moveTo>
                  <a:lnTo>
                    <a:pt x="722656" y="0"/>
                  </a:lnTo>
                  <a:lnTo>
                    <a:pt x="722656" y="259127"/>
                  </a:lnTo>
                  <a:lnTo>
                    <a:pt x="0" y="259127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Mike Hollows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Tax Officer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096598" y="8277956"/>
            <a:ext cx="2743833" cy="980344"/>
            <a:chOff x="0" y="0"/>
            <a:chExt cx="722656" cy="25819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22656" cy="258198"/>
            </a:xfrm>
            <a:custGeom>
              <a:avLst/>
              <a:gdLst/>
              <a:ahLst/>
              <a:cxnLst/>
              <a:rect l="l" t="t" r="r" b="b"/>
              <a:pathLst>
                <a:path w="722656" h="258198">
                  <a:moveTo>
                    <a:pt x="0" y="0"/>
                  </a:moveTo>
                  <a:lnTo>
                    <a:pt x="722656" y="0"/>
                  </a:lnTo>
                  <a:lnTo>
                    <a:pt x="722656" y="258198"/>
                  </a:lnTo>
                  <a:lnTo>
                    <a:pt x="0" y="258198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 Bold"/>
                </a:rPr>
                <a:t>Marga Dunlop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spc="44">
                  <a:solidFill>
                    <a:srgbClr val="FFFFFF"/>
                  </a:solidFill>
                  <a:latin typeface="Aileron Regular"/>
                </a:rPr>
                <a:t>Risk Manager</a:t>
              </a:r>
            </a:p>
          </p:txBody>
        </p:sp>
      </p:grpSp>
      <p:sp>
        <p:nvSpPr>
          <p:cNvPr id="44" name="AutoShape 44"/>
          <p:cNvSpPr/>
          <p:nvPr/>
        </p:nvSpPr>
        <p:spPr>
          <a:xfrm>
            <a:off x="5389776" y="4372521"/>
            <a:ext cx="762171" cy="0"/>
          </a:xfrm>
          <a:prstGeom prst="line">
            <a:avLst/>
          </a:prstGeom>
          <a:ln w="28575" cap="flat">
            <a:solidFill>
              <a:srgbClr val="4FCDCC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5" name="AutoShape 45"/>
          <p:cNvSpPr/>
          <p:nvPr/>
        </p:nvSpPr>
        <p:spPr>
          <a:xfrm>
            <a:off x="8873327" y="3577093"/>
            <a:ext cx="739719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6" name="AutoShape 46"/>
          <p:cNvSpPr/>
          <p:nvPr/>
        </p:nvSpPr>
        <p:spPr>
          <a:xfrm>
            <a:off x="12366615" y="3310949"/>
            <a:ext cx="729983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>
            <a:off x="12356879" y="4399252"/>
            <a:ext cx="739719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8" name="AutoShape 48"/>
          <p:cNvSpPr/>
          <p:nvPr/>
        </p:nvSpPr>
        <p:spPr>
          <a:xfrm>
            <a:off x="12366615" y="5487899"/>
            <a:ext cx="729983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AutoShape 49"/>
          <p:cNvSpPr/>
          <p:nvPr/>
        </p:nvSpPr>
        <p:spPr>
          <a:xfrm>
            <a:off x="12356879" y="6578310"/>
            <a:ext cx="739719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0" name="AutoShape 50"/>
          <p:cNvSpPr/>
          <p:nvPr/>
        </p:nvSpPr>
        <p:spPr>
          <a:xfrm>
            <a:off x="12356879" y="7665193"/>
            <a:ext cx="752685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1" name="AutoShape 51"/>
          <p:cNvSpPr/>
          <p:nvPr/>
        </p:nvSpPr>
        <p:spPr>
          <a:xfrm>
            <a:off x="12356879" y="8753840"/>
            <a:ext cx="739719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2" name="AutoShape 52"/>
          <p:cNvSpPr/>
          <p:nvPr/>
        </p:nvSpPr>
        <p:spPr>
          <a:xfrm>
            <a:off x="8873327" y="5218169"/>
            <a:ext cx="739719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3" name="AutoShape 53"/>
          <p:cNvSpPr/>
          <p:nvPr/>
        </p:nvSpPr>
        <p:spPr>
          <a:xfrm>
            <a:off x="8873327" y="6854382"/>
            <a:ext cx="749454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4" name="AutoShape 54"/>
          <p:cNvSpPr/>
          <p:nvPr/>
        </p:nvSpPr>
        <p:spPr>
          <a:xfrm>
            <a:off x="8873327" y="8492115"/>
            <a:ext cx="749454" cy="0"/>
          </a:xfrm>
          <a:prstGeom prst="line">
            <a:avLst/>
          </a:prstGeom>
          <a:ln w="28575" cap="flat">
            <a:solidFill>
              <a:srgbClr val="37C9E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5" name="AutoShape 55"/>
          <p:cNvSpPr/>
          <p:nvPr/>
        </p:nvSpPr>
        <p:spPr>
          <a:xfrm>
            <a:off x="5389776" y="7665193"/>
            <a:ext cx="739719" cy="0"/>
          </a:xfrm>
          <a:prstGeom prst="line">
            <a:avLst/>
          </a:prstGeom>
          <a:ln w="28575" cap="flat">
            <a:solidFill>
              <a:srgbClr val="4FCDCC"/>
            </a:solidFill>
            <a:prstDash val="solid"/>
            <a:headEnd type="none" w="sm" len="sm"/>
            <a:tailEnd type="oval" w="lg" len="lg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219499" y="3012436"/>
          <a:ext cx="15001700" cy="6383510"/>
        </p:xfrm>
        <a:graphic>
          <a:graphicData uri="http://schemas.openxmlformats.org/drawingml/2006/table">
            <a:tbl>
              <a:tblPr/>
              <a:tblGrid>
                <a:gridCol w="375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FFFFFF"/>
                          </a:solidFill>
                          <a:latin typeface="Aileron Heavy"/>
                        </a:rPr>
                        <a:t>WRITE A COLUMN NAME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2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FFFFFF"/>
                          </a:solidFill>
                          <a:latin typeface="Aileron Heavy"/>
                        </a:rPr>
                        <a:t>WRITE A COLUMN NAME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191919"/>
                          </a:solidFill>
                          <a:latin typeface="Aileron Heavy"/>
                        </a:rPr>
                        <a:t>WRITE A COLUMN NAME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191919"/>
                          </a:solidFill>
                          <a:latin typeface="Aileron Heavy"/>
                        </a:rPr>
                        <a:t>WRITE A COLUMN NAME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93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2C9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1608153" y="1671985"/>
            <a:ext cx="5613047" cy="954342"/>
            <a:chOff x="0" y="0"/>
            <a:chExt cx="8321012" cy="14147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321012" cy="1414756"/>
            </a:xfrm>
            <a:custGeom>
              <a:avLst/>
              <a:gdLst/>
              <a:ahLst/>
              <a:cxnLst/>
              <a:rect l="l" t="t" r="r" b="b"/>
              <a:pathLst>
                <a:path w="8321012" h="1414756">
                  <a:moveTo>
                    <a:pt x="0" y="0"/>
                  </a:moveTo>
                  <a:lnTo>
                    <a:pt x="8321012" y="0"/>
                  </a:lnTo>
                  <a:lnTo>
                    <a:pt x="8321012" y="1414756"/>
                  </a:lnTo>
                  <a:lnTo>
                    <a:pt x="0" y="141475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191919"/>
                  </a:solidFill>
                  <a:latin typeface="Aileron Regular Bold"/>
                </a:rPr>
                <a:t>Highlight</a:t>
              </a:r>
              <a:r>
                <a:rPr lang="en-US" sz="1500">
                  <a:solidFill>
                    <a:srgbClr val="191919"/>
                  </a:solidFill>
                  <a:latin typeface="Aileron Regular"/>
                </a:rPr>
                <a:t> two or more cells, </a:t>
              </a:r>
              <a:r>
                <a:rPr lang="en-US" sz="1500">
                  <a:solidFill>
                    <a:srgbClr val="191919"/>
                  </a:solidFill>
                  <a:latin typeface="Aileron Regular Bold"/>
                </a:rPr>
                <a:t>right-click</a:t>
              </a:r>
              <a:r>
                <a:rPr lang="en-US" sz="1500">
                  <a:solidFill>
                    <a:srgbClr val="191919"/>
                  </a:solidFill>
                  <a:latin typeface="Aileron Regular"/>
                </a:rPr>
                <a:t> then choose </a:t>
              </a:r>
              <a:r>
                <a:rPr lang="en-US" sz="1500">
                  <a:solidFill>
                    <a:srgbClr val="191919"/>
                  </a:solidFill>
                  <a:latin typeface="Aileron Regular Bold"/>
                </a:rPr>
                <a:t>"Merge Cells" </a:t>
              </a:r>
              <a:r>
                <a:rPr lang="en-US" sz="1500">
                  <a:solidFill>
                    <a:srgbClr val="191919"/>
                  </a:solidFill>
                  <a:latin typeface="Aileron Regular"/>
                </a:rPr>
                <a:t>to organize your table according to your needs!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9499" y="1663698"/>
            <a:ext cx="8401114" cy="85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4"/>
              </a:lnSpc>
              <a:spcBef>
                <a:spcPct val="0"/>
              </a:spcBef>
            </a:pPr>
            <a:r>
              <a:rPr lang="en-US" sz="5499" u="none" spc="164" dirty="0">
                <a:solidFill>
                  <a:srgbClr val="2C92D5"/>
                </a:solidFill>
                <a:latin typeface="Aileron Heavy"/>
              </a:rPr>
              <a:t>XYZ FINANCIAL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62062"/>
            <a:ext cx="563904" cy="5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C92D5"/>
                </a:solidFill>
                <a:latin typeface="Aileron Regular"/>
              </a:rPr>
              <a:t>11</a:t>
            </a:r>
          </a:p>
        </p:txBody>
      </p:sp>
      <p:sp>
        <p:nvSpPr>
          <p:cNvPr id="8" name="AutoShape 8"/>
          <p:cNvSpPr/>
          <p:nvPr/>
        </p:nvSpPr>
        <p:spPr>
          <a:xfrm>
            <a:off x="2086773" y="1266825"/>
            <a:ext cx="15134427" cy="0"/>
          </a:xfrm>
          <a:prstGeom prst="line">
            <a:avLst/>
          </a:prstGeom>
          <a:ln w="19050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 rot="-5400000">
            <a:off x="-1641847" y="6286164"/>
            <a:ext cx="5595058" cy="34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191919"/>
                </a:solidFill>
                <a:latin typeface="Aileron Regular"/>
              </a:rPr>
              <a:t>The Power of Visual Charts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1653" y="2139884"/>
            <a:ext cx="7386021" cy="7009021"/>
            <a:chOff x="0" y="0"/>
            <a:chExt cx="9848029" cy="9345361"/>
          </a:xfrm>
        </p:grpSpPr>
        <p:sp>
          <p:nvSpPr>
            <p:cNvPr id="3" name="TextBox 3"/>
            <p:cNvSpPr txBox="1"/>
            <p:nvPr/>
          </p:nvSpPr>
          <p:spPr>
            <a:xfrm>
              <a:off x="7206399" y="-38100"/>
              <a:ext cx="940430" cy="911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Item 1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907599" y="5197655"/>
              <a:ext cx="940430" cy="911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Item 2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53799" y="8433530"/>
              <a:ext cx="940430" cy="911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Item 3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197655"/>
              <a:ext cx="940430" cy="911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Item 4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20%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01200" y="-38100"/>
              <a:ext cx="940430" cy="911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Item 5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u="none">
                  <a:solidFill>
                    <a:srgbClr val="191919"/>
                  </a:solidFill>
                  <a:latin typeface="Aileron Regular"/>
                </a:rPr>
                <a:t>20%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52212" y="253692"/>
              <a:ext cx="7943604" cy="7943604"/>
              <a:chOff x="0" y="0"/>
              <a:chExt cx="2540000" cy="254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18B6B4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008CA6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006291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003A72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00134A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028700" y="962062"/>
            <a:ext cx="563904" cy="52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C92D5"/>
                </a:solidFill>
                <a:latin typeface="Aileron Regular"/>
              </a:rPr>
              <a:t>12</a:t>
            </a:r>
          </a:p>
        </p:txBody>
      </p:sp>
      <p:sp>
        <p:nvSpPr>
          <p:cNvPr id="15" name="AutoShape 15"/>
          <p:cNvSpPr/>
          <p:nvPr/>
        </p:nvSpPr>
        <p:spPr>
          <a:xfrm>
            <a:off x="2086773" y="1266825"/>
            <a:ext cx="15134427" cy="0"/>
          </a:xfrm>
          <a:prstGeom prst="line">
            <a:avLst/>
          </a:prstGeom>
          <a:ln w="19050" cap="flat">
            <a:solidFill>
              <a:srgbClr val="2C92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 rot="-5400000">
            <a:off x="-1641847" y="6286164"/>
            <a:ext cx="5595058" cy="34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200">
                <a:solidFill>
                  <a:srgbClr val="191919"/>
                </a:solidFill>
                <a:latin typeface="Aileron Regular"/>
              </a:rPr>
              <a:t>The Power of Visual Charts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086773" y="1863214"/>
            <a:ext cx="5671263" cy="3076161"/>
            <a:chOff x="0" y="-66675"/>
            <a:chExt cx="7561684" cy="410154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846577"/>
              <a:ext cx="7561684" cy="118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 Regular"/>
                </a:rPr>
                <a:t>Briefly elaborate on</a:t>
              </a:r>
            </a:p>
            <a:p>
              <a:pPr marL="0" lvl="0" indent="0">
                <a:lnSpc>
                  <a:spcPts val="3640"/>
                </a:lnSpc>
              </a:pPr>
              <a:r>
                <a:rPr lang="en-US" sz="2600" spc="77">
                  <a:solidFill>
                    <a:srgbClr val="191919"/>
                  </a:solidFill>
                  <a:latin typeface="Aileron Regular"/>
                </a:rPr>
                <a:t>what you want to discuss.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7561684" cy="113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204"/>
                </a:lnSpc>
                <a:spcBef>
                  <a:spcPct val="0"/>
                </a:spcBef>
              </a:pPr>
              <a:r>
                <a:rPr lang="en-US" sz="5499" u="none" spc="164" dirty="0">
                  <a:solidFill>
                    <a:srgbClr val="2C92D5"/>
                  </a:solidFill>
                  <a:latin typeface="Aileron Heavy"/>
                </a:rPr>
                <a:t>XYZ FINANCIAL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794</Words>
  <Application>Microsoft Office PowerPoint</Application>
  <PresentationFormat>Custom</PresentationFormat>
  <Paragraphs>305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Aileron Regular</vt:lpstr>
      <vt:lpstr>Aileron Heavy Bold</vt:lpstr>
      <vt:lpstr>Aileron Regular Bold</vt:lpstr>
      <vt:lpstr>Calibri</vt:lpstr>
      <vt:lpstr>Arial</vt:lpstr>
      <vt:lpstr>Aileron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Umar Gani</cp:lastModifiedBy>
  <cp:revision>1</cp:revision>
  <dcterms:created xsi:type="dcterms:W3CDTF">2006-08-16T00:00:00Z</dcterms:created>
  <dcterms:modified xsi:type="dcterms:W3CDTF">2023-02-16T23:33:44Z</dcterms:modified>
  <dc:identifier>DAFax5Qxvgo</dc:identifier>
</cp:coreProperties>
</file>